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85" r:id="rId2"/>
    <p:sldId id="827" r:id="rId3"/>
    <p:sldId id="828" r:id="rId4"/>
    <p:sldId id="830" r:id="rId5"/>
    <p:sldId id="831" r:id="rId6"/>
    <p:sldId id="832" r:id="rId7"/>
    <p:sldId id="833" r:id="rId8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827"/>
            <p14:sldId id="828"/>
            <p14:sldId id="830"/>
            <p14:sldId id="831"/>
            <p14:sldId id="832"/>
            <p14:sldId id="83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1466" autoAdjust="0"/>
  </p:normalViewPr>
  <p:slideViewPr>
    <p:cSldViewPr snapToGrid="0">
      <p:cViewPr>
        <p:scale>
          <a:sx n="109" d="100"/>
          <a:sy n="109" d="100"/>
        </p:scale>
        <p:origin x="-756" y="14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4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623" y="2290355"/>
            <a:ext cx="7332572" cy="1933325"/>
          </a:xfrm>
        </p:spPr>
        <p:txBody>
          <a:bodyPr/>
          <a:lstStyle/>
          <a:p>
            <a:pPr algn="ctr"/>
            <a:r>
              <a:rPr lang="en-US" sz="5400" dirty="0" smtClean="0"/>
              <a:t>Add Collateral to a Loan Account</a:t>
            </a:r>
            <a:endParaRPr lang="en-US" sz="54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dirty="0" smtClean="0"/>
              <a:t>How to Add Collateral to a Loan Account?</a:t>
            </a:r>
            <a:endParaRPr lang="bg-BG" sz="34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idx="1"/>
          </p:nvPr>
        </p:nvSpPr>
        <p:spPr>
          <a:xfrm>
            <a:off x="396240" y="3405052"/>
            <a:ext cx="8268789" cy="16732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This guide will show you how to add Collateral to a Loan Account with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Mifos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X System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379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Go to Clients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98522"/>
            <a:ext cx="9428352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Click on Clients in the Clients’ tab.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25" y="2657654"/>
            <a:ext cx="3086531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 a Client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9622"/>
            <a:ext cx="9144000" cy="1971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8057" y="975359"/>
            <a:ext cx="6487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Select a client by clicking on him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1937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Selecting a Loan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9349" y="1001486"/>
            <a:ext cx="6505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Select a Loan by clicking on it, but keep in mind that the square must be orange</a:t>
            </a:r>
            <a:endParaRPr lang="bg-BG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6" y="2544176"/>
            <a:ext cx="7842245" cy="244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Selection Option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096" y="1130328"/>
            <a:ext cx="8133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Click on             button, which is situated within the More section in the blue action bar</a:t>
            </a:r>
            <a:endParaRPr lang="bg-BG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1894"/>
            <a:ext cx="9144000" cy="15942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95" y="1272084"/>
            <a:ext cx="1029116" cy="23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12053" y="836024"/>
            <a:ext cx="8931947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Collateral type, this is a mandatory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Fill the Value text box with the amount you want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 some useful notes in the Note box, like </a:t>
            </a:r>
            <a:r>
              <a:rPr lang="en-US" dirty="0" smtClean="0"/>
              <a:t>why you add Loan Collateral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      button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61" y="6158646"/>
            <a:ext cx="543001" cy="2667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6690" y="26126"/>
            <a:ext cx="815644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Adding Loan Collateral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3013165"/>
            <a:ext cx="8708571" cy="30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43102</TotalTime>
  <Words>134</Words>
  <Application>Microsoft Office PowerPoint</Application>
  <PresentationFormat>On-screen Show (4:3)</PresentationFormat>
  <Paragraphs>23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Add Collateral to a Loan Account</vt:lpstr>
      <vt:lpstr>How to Add Collateral to a Loan Account?</vt:lpstr>
      <vt:lpstr>Go to Clients</vt:lpstr>
      <vt:lpstr>Select a Client</vt:lpstr>
      <vt:lpstr>Selecting a Loan</vt:lpstr>
      <vt:lpstr>Selection Option</vt:lpstr>
      <vt:lpstr>Adding Loan Collateral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Co-Op Initiative</dc:subject>
  <dc:creator>Kaloyan Nikov</dc:creator>
  <cp:lastModifiedBy>KoKoNaDe</cp:lastModifiedBy>
  <cp:revision>986</cp:revision>
  <dcterms:created xsi:type="dcterms:W3CDTF">2010-10-16T00:38:40Z</dcterms:created>
  <dcterms:modified xsi:type="dcterms:W3CDTF">2014-12-12T16:52:55Z</dcterms:modified>
</cp:coreProperties>
</file>