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785" r:id="rId2"/>
    <p:sldId id="827" r:id="rId3"/>
    <p:sldId id="828" r:id="rId4"/>
    <p:sldId id="830" r:id="rId5"/>
    <p:sldId id="831" r:id="rId6"/>
    <p:sldId id="832" r:id="rId7"/>
    <p:sldId id="833" r:id="rId8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5701E-6CF3-F145-8266-297EA78D72A8}">
          <p14:sldIdLst>
            <p14:sldId id="785"/>
            <p14:sldId id="827"/>
            <p14:sldId id="828"/>
            <p14:sldId id="830"/>
            <p14:sldId id="831"/>
            <p14:sldId id="832"/>
            <p14:sldId id="83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7AD63E"/>
    <a:srgbClr val="6585CF"/>
    <a:srgbClr val="D9D9D9"/>
    <a:srgbClr val="62ACC6"/>
    <a:srgbClr val="FFFFE1"/>
    <a:srgbClr val="65E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01" autoAdjust="0"/>
    <p:restoredTop sz="91466" autoAdjust="0"/>
  </p:normalViewPr>
  <p:slideViewPr>
    <p:cSldViewPr snapToGrid="0">
      <p:cViewPr>
        <p:scale>
          <a:sx n="109" d="100"/>
          <a:sy n="109" d="100"/>
        </p:scale>
        <p:origin x="-213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92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2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4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24632" y="78218"/>
            <a:ext cx="1405719" cy="554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7623" y="2290355"/>
            <a:ext cx="7332572" cy="1933325"/>
          </a:xfrm>
        </p:spPr>
        <p:txBody>
          <a:bodyPr/>
          <a:lstStyle/>
          <a:p>
            <a:pPr algn="ctr"/>
            <a:r>
              <a:rPr lang="en-US" sz="5400" dirty="0" smtClean="0"/>
              <a:t>Withdraw a loan account application</a:t>
            </a:r>
            <a:endParaRPr lang="en-US" sz="5400" dirty="0"/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193456" y="405719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dirty="0" smtClean="0"/>
              <a:t>How to </a:t>
            </a:r>
            <a:r>
              <a:rPr lang="en-US" sz="3400" dirty="0" smtClean="0"/>
              <a:t>Withdraw </a:t>
            </a:r>
            <a:r>
              <a:rPr lang="en-US" sz="3400" dirty="0" smtClean="0"/>
              <a:t>a Loan Account Application?</a:t>
            </a:r>
            <a:endParaRPr lang="bg-BG" sz="340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idx="1"/>
          </p:nvPr>
        </p:nvSpPr>
        <p:spPr>
          <a:xfrm>
            <a:off x="396240" y="3405052"/>
            <a:ext cx="8268789" cy="16732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This guide will show you how to 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Withdraw 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a Loan Account Application with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Mifos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X System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379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Go to Clients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98522"/>
            <a:ext cx="9428352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Click on Clients in the Clients’ tab.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25" y="2657654"/>
            <a:ext cx="3086531" cy="13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5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Select a Client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9622"/>
            <a:ext cx="9144000" cy="1971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8057" y="975359"/>
            <a:ext cx="6487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Select a client by clicking on him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31937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Selecting a Loan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9349" y="1001486"/>
            <a:ext cx="6505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Select a Loan by clicking on it, but keep in mind that the square must be orange</a:t>
            </a:r>
            <a:endParaRPr lang="bg-BG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76" y="2544176"/>
            <a:ext cx="7842245" cy="244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Selection Option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096" y="1130328"/>
            <a:ext cx="8133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Click on         </a:t>
            </a:r>
            <a:r>
              <a:rPr lang="en-US" sz="2800" dirty="0" smtClean="0"/>
              <a:t>       button</a:t>
            </a:r>
            <a:r>
              <a:rPr lang="en-US" sz="2800" dirty="0" smtClean="0"/>
              <a:t>, which is situated within the </a:t>
            </a:r>
            <a:r>
              <a:rPr lang="en-US" sz="2800" dirty="0" smtClean="0"/>
              <a:t>More section in the blue action bar</a:t>
            </a:r>
            <a:endParaRPr lang="bg-BG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0605"/>
            <a:ext cx="9144000" cy="12367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138" y="1314794"/>
            <a:ext cx="1371792" cy="23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212053" y="879567"/>
            <a:ext cx="8931947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</a:t>
            </a:r>
            <a:r>
              <a:rPr lang="en-US" dirty="0" smtClean="0"/>
              <a:t>Withdrawn </a:t>
            </a:r>
            <a:r>
              <a:rPr lang="en-US" dirty="0" smtClean="0"/>
              <a:t>on </a:t>
            </a:r>
            <a:r>
              <a:rPr lang="en-US" dirty="0" smtClean="0"/>
              <a:t>Date from the calendar pop-up, </a:t>
            </a:r>
            <a:r>
              <a:rPr lang="en-US" dirty="0" smtClean="0"/>
              <a:t>this is a mandatory field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some useful notes in the Note box, like why this Loan is </a:t>
            </a:r>
            <a:r>
              <a:rPr lang="en-US" dirty="0" smtClean="0"/>
              <a:t>withdrawn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      button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761" y="6056248"/>
            <a:ext cx="543001" cy="2667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2484" y="0"/>
            <a:ext cx="8156448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Rejecting Loan Account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3130600"/>
            <a:ext cx="8961120" cy="249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08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43092</TotalTime>
  <Words>126</Words>
  <Application>Microsoft Office PowerPoint</Application>
  <PresentationFormat>On-screen Show (4:3)</PresentationFormat>
  <Paragraphs>22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Withdraw a loan account application</vt:lpstr>
      <vt:lpstr>How to Withdraw a Loan Account Application?</vt:lpstr>
      <vt:lpstr>Go to Clients</vt:lpstr>
      <vt:lpstr>Select a Client</vt:lpstr>
      <vt:lpstr>Selecting a Loan</vt:lpstr>
      <vt:lpstr>Selection Option</vt:lpstr>
      <vt:lpstr>Rejecting Loan Account</vt:lpstr>
    </vt:vector>
  </TitlesOfParts>
  <Company>The Mifos Initiative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Co-Op Initiative</dc:subject>
  <dc:creator>Kaloyan Nikov</dc:creator>
  <cp:lastModifiedBy>KoKoNaDe</cp:lastModifiedBy>
  <cp:revision>981</cp:revision>
  <dcterms:created xsi:type="dcterms:W3CDTF">2010-10-16T00:38:40Z</dcterms:created>
  <dcterms:modified xsi:type="dcterms:W3CDTF">2014-12-10T17:19:11Z</dcterms:modified>
</cp:coreProperties>
</file>