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5.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y="9356725" cx="705325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presProps.xml" Type="http://schemas.openxmlformats.org/officeDocument/2006/relationships/presProps" Id="rId2"/><Relationship Target="slides/slide8.xml" Type="http://schemas.openxmlformats.org/officeDocument/2006/relationships/slide" Id="rId13"/><Relationship Target="theme/theme1.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slides/slide6.xml" Type="http://schemas.openxmlformats.org/officeDocument/2006/relationships/slide" Id="rId11"/><Relationship Target="tableStyles.xml" Type="http://schemas.openxmlformats.org/officeDocument/2006/relationships/tableStyles" Id="rId3"/><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67835" cx="3056414"/>
          </a:xfrm>
          <a:prstGeom prst="rect">
            <a:avLst/>
          </a:prstGeom>
          <a:noFill/>
          <a:ln>
            <a:noFill/>
          </a:ln>
        </p:spPr>
        <p:txBody>
          <a:bodyPr bIns="91425" rIns="91425" lIns="91425" tIns="91425" anchor="t" anchorCtr="0"/>
          <a:lstStyle>
            <a:lvl1pPr algn="l" rtl="0" marR="0" indent="0" marL="0">
              <a:spcBef>
                <a:spcPts val="0"/>
              </a:spcBef>
              <a:spcAft>
                <a:spcPts val="0"/>
              </a:spcAft>
              <a:defRPr/>
            </a:lvl1pPr>
            <a:lvl2pPr algn="l" rtl="0" marR="0" indent="0" marL="457200">
              <a:spcBef>
                <a:spcPts val="0"/>
              </a:spcBef>
              <a:spcAft>
                <a:spcPts val="0"/>
              </a:spcAft>
              <a:defRPr/>
            </a:lvl2pPr>
            <a:lvl3pPr algn="l" rtl="0" marR="0" indent="0" marL="914400">
              <a:spcBef>
                <a:spcPts val="0"/>
              </a:spcBef>
              <a:spcAft>
                <a:spcPts val="0"/>
              </a:spcAft>
              <a:defRPr/>
            </a:lvl3pPr>
            <a:lvl4pPr algn="l" rtl="0" marR="0" indent="0" marL="1371600">
              <a:spcBef>
                <a:spcPts val="0"/>
              </a:spcBef>
              <a:spcAft>
                <a:spcPts val="0"/>
              </a:spcAft>
              <a:defRPr/>
            </a:lvl4pPr>
            <a:lvl5pPr algn="l" rtl="0" marR="0" indent="0" marL="1828800">
              <a:spcBef>
                <a:spcPts val="0"/>
              </a:spcBef>
              <a:spcAft>
                <a:spcPts val="0"/>
              </a:spcAft>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 name="Shape 3"/>
          <p:cNvSpPr txBox="1"/>
          <p:nvPr>
            <p:ph idx="10" type="dt"/>
          </p:nvPr>
        </p:nvSpPr>
        <p:spPr>
          <a:xfrm>
            <a:off y="0" x="3995217"/>
            <a:ext cy="467835" cx="3056414"/>
          </a:xfrm>
          <a:prstGeom prst="rect">
            <a:avLst/>
          </a:prstGeom>
          <a:noFill/>
          <a:ln>
            <a:noFill/>
          </a:ln>
        </p:spPr>
        <p:txBody>
          <a:bodyPr bIns="91425" rIns="91425" lIns="91425" tIns="91425" anchor="t" anchorCtr="0"/>
          <a:lstStyle>
            <a:lvl1pPr algn="r" rtl="0" marR="0" indent="0" marL="0">
              <a:spcBef>
                <a:spcPts val="0"/>
              </a:spcBef>
              <a:spcAft>
                <a:spcPts val="0"/>
              </a:spcAft>
              <a:defRPr/>
            </a:lvl1pPr>
            <a:lvl2pPr algn="l" rtl="0" marR="0" indent="0" marL="457200">
              <a:spcBef>
                <a:spcPts val="0"/>
              </a:spcBef>
              <a:spcAft>
                <a:spcPts val="0"/>
              </a:spcAft>
              <a:defRPr/>
            </a:lvl2pPr>
            <a:lvl3pPr algn="l" rtl="0" marR="0" indent="0" marL="914400">
              <a:spcBef>
                <a:spcPts val="0"/>
              </a:spcBef>
              <a:spcAft>
                <a:spcPts val="0"/>
              </a:spcAft>
              <a:defRPr/>
            </a:lvl3pPr>
            <a:lvl4pPr algn="l" rtl="0" marR="0" indent="0" marL="1371600">
              <a:spcBef>
                <a:spcPts val="0"/>
              </a:spcBef>
              <a:spcAft>
                <a:spcPts val="0"/>
              </a:spcAft>
              <a:defRPr/>
            </a:lvl4pPr>
            <a:lvl5pPr algn="l" rtl="0" marR="0" indent="0" marL="1828800">
              <a:spcBef>
                <a:spcPts val="0"/>
              </a:spcBef>
              <a:spcAft>
                <a:spcPts val="0"/>
              </a:spcAft>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 name="Shape 4"/>
          <p:cNvSpPr/>
          <p:nvPr>
            <p:ph idx="3" type="sldImg"/>
          </p:nvPr>
        </p:nvSpPr>
        <p:spPr>
          <a:xfrm>
            <a:off y="701675" x="1187450"/>
            <a:ext cy="3508375" cx="4678362"/>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 name="Shape 5"/>
          <p:cNvSpPr txBox="1"/>
          <p:nvPr>
            <p:ph idx="1" type="body"/>
          </p:nvPr>
        </p:nvSpPr>
        <p:spPr>
          <a:xfrm>
            <a:off y="4444444" x="705327"/>
            <a:ext cy="4210525" cx="5642609"/>
          </a:xfrm>
          <a:prstGeom prst="rect">
            <a:avLst/>
          </a:prstGeom>
          <a:noFill/>
          <a:ln>
            <a:noFill/>
          </a:ln>
        </p:spPr>
        <p:txBody>
          <a:bodyPr bIns="91425" rIns="91425" lIns="91425" tIns="91425" anchor="t" anchorCtr="0"/>
          <a:lstStyle>
            <a:lvl1pPr algn="l" rtl="0" marR="0" indent="0" marL="0">
              <a:spcBef>
                <a:spcPts val="360"/>
              </a:spcBef>
              <a:spcAft>
                <a:spcPts val="0"/>
              </a:spcAft>
              <a:defRPr/>
            </a:lvl1pPr>
            <a:lvl2pPr algn="l" rtl="0" marR="0" indent="0" marL="457200">
              <a:spcBef>
                <a:spcPts val="360"/>
              </a:spcBef>
              <a:spcAft>
                <a:spcPts val="0"/>
              </a:spcAft>
              <a:defRPr/>
            </a:lvl2pPr>
            <a:lvl3pPr algn="l" rtl="0" marR="0" indent="0" marL="914400">
              <a:spcBef>
                <a:spcPts val="360"/>
              </a:spcBef>
              <a:spcAft>
                <a:spcPts val="0"/>
              </a:spcAft>
              <a:defRPr/>
            </a:lvl3pPr>
            <a:lvl4pPr algn="l" rtl="0" marR="0" indent="0" marL="1371600">
              <a:spcBef>
                <a:spcPts val="360"/>
              </a:spcBef>
              <a:spcAft>
                <a:spcPts val="0"/>
              </a:spcAft>
              <a:defRPr/>
            </a:lvl4pPr>
            <a:lvl5pPr algn="l" rtl="0" marR="0" indent="0" marL="1828800">
              <a:spcBef>
                <a:spcPts val="360"/>
              </a:spcBef>
              <a:spcAft>
                <a:spcPts val="0"/>
              </a:spcAft>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 name="Shape 6"/>
          <p:cNvSpPr txBox="1"/>
          <p:nvPr>
            <p:ph idx="11" type="ftr"/>
          </p:nvPr>
        </p:nvSpPr>
        <p:spPr>
          <a:xfrm>
            <a:off y="8887264" x="0"/>
            <a:ext cy="467835" cx="3056414"/>
          </a:xfrm>
          <a:prstGeom prst="rect">
            <a:avLst/>
          </a:prstGeom>
          <a:noFill/>
          <a:ln>
            <a:noFill/>
          </a:ln>
        </p:spPr>
        <p:txBody>
          <a:bodyPr bIns="91425" rIns="91425" lIns="91425" tIns="91425" anchor="b" anchorCtr="0"/>
          <a:lstStyle>
            <a:lvl1pPr algn="l" rtl="0" marR="0" indent="0" marL="0">
              <a:spcBef>
                <a:spcPts val="0"/>
              </a:spcBef>
              <a:spcAft>
                <a:spcPts val="0"/>
              </a:spcAft>
              <a:defRPr/>
            </a:lvl1pPr>
            <a:lvl2pPr algn="l" rtl="0" marR="0" indent="0" marL="457200">
              <a:spcBef>
                <a:spcPts val="0"/>
              </a:spcBef>
              <a:spcAft>
                <a:spcPts val="0"/>
              </a:spcAft>
              <a:defRPr/>
            </a:lvl2pPr>
            <a:lvl3pPr algn="l" rtl="0" marR="0" indent="0" marL="914400">
              <a:spcBef>
                <a:spcPts val="0"/>
              </a:spcBef>
              <a:spcAft>
                <a:spcPts val="0"/>
              </a:spcAft>
              <a:defRPr/>
            </a:lvl3pPr>
            <a:lvl4pPr algn="l" rtl="0" marR="0" indent="0" marL="1371600">
              <a:spcBef>
                <a:spcPts val="0"/>
              </a:spcBef>
              <a:spcAft>
                <a:spcPts val="0"/>
              </a:spcAft>
              <a:defRPr/>
            </a:lvl4pPr>
            <a:lvl5pPr algn="l" rtl="0" marR="0" indent="0" marL="1828800">
              <a:spcBef>
                <a:spcPts val="0"/>
              </a:spcBef>
              <a:spcAft>
                <a:spcPts val="0"/>
              </a:spcAft>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 name="Shape 7"/>
          <p:cNvSpPr txBox="1"/>
          <p:nvPr>
            <p:ph idx="12" type="sldNum"/>
          </p:nvPr>
        </p:nvSpPr>
        <p:spPr>
          <a:xfrm>
            <a:off y="8887264" x="3995217"/>
            <a:ext cy="467835" cx="3056414"/>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p:nvPr>
            <p:ph idx="2" type="sldImg"/>
          </p:nvPr>
        </p:nvSpPr>
        <p:spPr>
          <a:xfrm>
            <a:off y="701675" x="1187450"/>
            <a:ext cy="3508375" cx="4678362"/>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02" name="Shape 102"/>
          <p:cNvSpPr txBox="1"/>
          <p:nvPr>
            <p:ph idx="1" type="body"/>
          </p:nvPr>
        </p:nvSpPr>
        <p:spPr>
          <a:xfrm>
            <a:off y="4444444" x="705327"/>
            <a:ext cy="4210525" cx="5642609"/>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Calibri"/>
              <a:ea typeface="Calibri"/>
              <a:cs typeface="Calibri"/>
              <a:sym typeface="Calibri"/>
            </a:endParaRPr>
          </a:p>
        </p:txBody>
      </p:sp>
      <p:sp>
        <p:nvSpPr>
          <p:cNvPr id="103" name="Shape 103"/>
          <p:cNvSpPr txBox="1"/>
          <p:nvPr>
            <p:ph idx="12" type="sldNum"/>
          </p:nvPr>
        </p:nvSpPr>
        <p:spPr>
          <a:xfrm>
            <a:off y="8887264" x="3995217"/>
            <a:ext cy="467835" cx="3056414"/>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p:nvPr>
            <p:ph idx="2" type="sldImg"/>
          </p:nvPr>
        </p:nvSpPr>
        <p:spPr>
          <a:xfrm>
            <a:off y="701675" x="1187450"/>
            <a:ext cy="3508499" cx="4678499"/>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72" name="Shape 172"/>
          <p:cNvSpPr txBox="1"/>
          <p:nvPr>
            <p:ph idx="1" type="body"/>
          </p:nvPr>
        </p:nvSpPr>
        <p:spPr>
          <a:xfrm>
            <a:off y="4444444" x="705327"/>
            <a:ext cy="4210499" cx="5642700"/>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Calibri"/>
              <a:ea typeface="Calibri"/>
              <a:cs typeface="Calibri"/>
              <a:sym typeface="Calibri"/>
            </a:endParaRPr>
          </a:p>
        </p:txBody>
      </p:sp>
      <p:sp>
        <p:nvSpPr>
          <p:cNvPr id="173" name="Shape 173"/>
          <p:cNvSpPr txBox="1"/>
          <p:nvPr>
            <p:ph idx="12" type="sldNum"/>
          </p:nvPr>
        </p:nvSpPr>
        <p:spPr>
          <a:xfrm>
            <a:off y="8887264" x="3995217"/>
            <a:ext cy="467700" cx="3056400"/>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8" name="Shape 178"/>
        <p:cNvGrpSpPr/>
        <p:nvPr/>
      </p:nvGrpSpPr>
      <p:grpSpPr>
        <a:xfrm>
          <a:off y="0" x="0"/>
          <a:ext cy="0" cx="0"/>
          <a:chOff y="0" x="0"/>
          <a:chExt cy="0" cx="0"/>
        </a:xfrm>
      </p:grpSpPr>
      <p:sp>
        <p:nvSpPr>
          <p:cNvPr id="179" name="Shape 179"/>
          <p:cNvSpPr/>
          <p:nvPr>
            <p:ph idx="2" type="sldImg"/>
          </p:nvPr>
        </p:nvSpPr>
        <p:spPr>
          <a:xfrm>
            <a:off y="701675" x="1187450"/>
            <a:ext cy="3508499" cx="4678499"/>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80" name="Shape 180"/>
          <p:cNvSpPr txBox="1"/>
          <p:nvPr>
            <p:ph idx="1" type="body"/>
          </p:nvPr>
        </p:nvSpPr>
        <p:spPr>
          <a:xfrm>
            <a:off y="4444444" x="705327"/>
            <a:ext cy="4210499" cx="5642700"/>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Calibri"/>
              <a:ea typeface="Calibri"/>
              <a:cs typeface="Calibri"/>
              <a:sym typeface="Calibri"/>
            </a:endParaRPr>
          </a:p>
        </p:txBody>
      </p:sp>
      <p:sp>
        <p:nvSpPr>
          <p:cNvPr id="181" name="Shape 181"/>
          <p:cNvSpPr txBox="1"/>
          <p:nvPr>
            <p:ph idx="12" type="sldNum"/>
          </p:nvPr>
        </p:nvSpPr>
        <p:spPr>
          <a:xfrm>
            <a:off y="8887264" x="3995217"/>
            <a:ext cy="467700" cx="3056400"/>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6" name="Shape 186"/>
        <p:cNvGrpSpPr/>
        <p:nvPr/>
      </p:nvGrpSpPr>
      <p:grpSpPr>
        <a:xfrm>
          <a:off y="0" x="0"/>
          <a:ext cy="0" cx="0"/>
          <a:chOff y="0" x="0"/>
          <a:chExt cy="0" cx="0"/>
        </a:xfrm>
      </p:grpSpPr>
      <p:sp>
        <p:nvSpPr>
          <p:cNvPr id="187" name="Shape 187"/>
          <p:cNvSpPr/>
          <p:nvPr>
            <p:ph idx="2" type="sldImg"/>
          </p:nvPr>
        </p:nvSpPr>
        <p:spPr>
          <a:xfrm>
            <a:off y="701675" x="1187450"/>
            <a:ext cy="3508499" cx="4678499"/>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88" name="Shape 188"/>
          <p:cNvSpPr txBox="1"/>
          <p:nvPr>
            <p:ph idx="1" type="body"/>
          </p:nvPr>
        </p:nvSpPr>
        <p:spPr>
          <a:xfrm>
            <a:off y="4444444" x="705327"/>
            <a:ext cy="4210499" cx="5642700"/>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Calibri"/>
              <a:ea typeface="Calibri"/>
              <a:cs typeface="Calibri"/>
              <a:sym typeface="Calibri"/>
            </a:endParaRPr>
          </a:p>
        </p:txBody>
      </p:sp>
      <p:sp>
        <p:nvSpPr>
          <p:cNvPr id="189" name="Shape 189"/>
          <p:cNvSpPr txBox="1"/>
          <p:nvPr>
            <p:ph idx="12" type="sldNum"/>
          </p:nvPr>
        </p:nvSpPr>
        <p:spPr>
          <a:xfrm>
            <a:off y="8887264" x="3995217"/>
            <a:ext cy="467700" cx="3056400"/>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4" name="Shape 194"/>
        <p:cNvGrpSpPr/>
        <p:nvPr/>
      </p:nvGrpSpPr>
      <p:grpSpPr>
        <a:xfrm>
          <a:off y="0" x="0"/>
          <a:ext cy="0" cx="0"/>
          <a:chOff y="0" x="0"/>
          <a:chExt cy="0" cx="0"/>
        </a:xfrm>
      </p:grpSpPr>
      <p:sp>
        <p:nvSpPr>
          <p:cNvPr id="195" name="Shape 195"/>
          <p:cNvSpPr/>
          <p:nvPr>
            <p:ph idx="2" type="sldImg"/>
          </p:nvPr>
        </p:nvSpPr>
        <p:spPr>
          <a:xfrm>
            <a:off y="701675" x="1187450"/>
            <a:ext cy="3508499" cx="4678499"/>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96" name="Shape 196"/>
          <p:cNvSpPr txBox="1"/>
          <p:nvPr>
            <p:ph idx="1" type="body"/>
          </p:nvPr>
        </p:nvSpPr>
        <p:spPr>
          <a:xfrm>
            <a:off y="4444444" x="705327"/>
            <a:ext cy="4210499" cx="5642700"/>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Calibri"/>
              <a:ea typeface="Calibri"/>
              <a:cs typeface="Calibri"/>
              <a:sym typeface="Calibri"/>
            </a:endParaRPr>
          </a:p>
        </p:txBody>
      </p:sp>
      <p:sp>
        <p:nvSpPr>
          <p:cNvPr id="197" name="Shape 197"/>
          <p:cNvSpPr txBox="1"/>
          <p:nvPr>
            <p:ph idx="12" type="sldNum"/>
          </p:nvPr>
        </p:nvSpPr>
        <p:spPr>
          <a:xfrm>
            <a:off y="8887264" x="3995217"/>
            <a:ext cy="467700" cx="3056400"/>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2" name="Shape 202"/>
        <p:cNvGrpSpPr/>
        <p:nvPr/>
      </p:nvGrpSpPr>
      <p:grpSpPr>
        <a:xfrm>
          <a:off y="0" x="0"/>
          <a:ext cy="0" cx="0"/>
          <a:chOff y="0" x="0"/>
          <a:chExt cy="0" cx="0"/>
        </a:xfrm>
      </p:grpSpPr>
      <p:sp>
        <p:nvSpPr>
          <p:cNvPr id="203" name="Shape 203"/>
          <p:cNvSpPr/>
          <p:nvPr>
            <p:ph idx="2" type="sldImg"/>
          </p:nvPr>
        </p:nvSpPr>
        <p:spPr>
          <a:xfrm>
            <a:off y="701675" x="1187450"/>
            <a:ext cy="3508499" cx="4678499"/>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04" name="Shape 204"/>
          <p:cNvSpPr txBox="1"/>
          <p:nvPr>
            <p:ph idx="1" type="body"/>
          </p:nvPr>
        </p:nvSpPr>
        <p:spPr>
          <a:xfrm>
            <a:off y="4444444" x="705327"/>
            <a:ext cy="4210499" cx="5642700"/>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Calibri"/>
              <a:ea typeface="Calibri"/>
              <a:cs typeface="Calibri"/>
              <a:sym typeface="Calibri"/>
            </a:endParaRPr>
          </a:p>
        </p:txBody>
      </p:sp>
      <p:sp>
        <p:nvSpPr>
          <p:cNvPr id="205" name="Shape 205"/>
          <p:cNvSpPr txBox="1"/>
          <p:nvPr>
            <p:ph idx="12" type="sldNum"/>
          </p:nvPr>
        </p:nvSpPr>
        <p:spPr>
          <a:xfrm>
            <a:off y="8887264" x="3995217"/>
            <a:ext cy="467700" cx="3056400"/>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9" name="Shape 209"/>
        <p:cNvGrpSpPr/>
        <p:nvPr/>
      </p:nvGrpSpPr>
      <p:grpSpPr>
        <a:xfrm>
          <a:off y="0" x="0"/>
          <a:ext cy="0" cx="0"/>
          <a:chOff y="0" x="0"/>
          <a:chExt cy="0" cx="0"/>
        </a:xfrm>
      </p:grpSpPr>
      <p:sp>
        <p:nvSpPr>
          <p:cNvPr id="210" name="Shape 210"/>
          <p:cNvSpPr/>
          <p:nvPr>
            <p:ph idx="2" type="sldImg"/>
          </p:nvPr>
        </p:nvSpPr>
        <p:spPr>
          <a:xfrm>
            <a:off y="701675" x="1187450"/>
            <a:ext cy="3508375" cx="4678362"/>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11" name="Shape 211"/>
          <p:cNvSpPr txBox="1"/>
          <p:nvPr>
            <p:ph idx="1" type="body"/>
          </p:nvPr>
        </p:nvSpPr>
        <p:spPr>
          <a:xfrm>
            <a:off y="4444444" x="705327"/>
            <a:ext cy="4210525" cx="5642609"/>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Calibri"/>
              <a:ea typeface="Calibri"/>
              <a:cs typeface="Calibri"/>
              <a:sym typeface="Calibri"/>
            </a:endParaRPr>
          </a:p>
        </p:txBody>
      </p:sp>
      <p:sp>
        <p:nvSpPr>
          <p:cNvPr id="212" name="Shape 212"/>
          <p:cNvSpPr txBox="1"/>
          <p:nvPr>
            <p:ph idx="12" type="sldNum"/>
          </p:nvPr>
        </p:nvSpPr>
        <p:spPr>
          <a:xfrm>
            <a:off y="8887264" x="3995217"/>
            <a:ext cy="467835" cx="3056414"/>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7" name="Shape 107"/>
        <p:cNvGrpSpPr/>
        <p:nvPr/>
      </p:nvGrpSpPr>
      <p:grpSpPr>
        <a:xfrm>
          <a:off y="0" x="0"/>
          <a:ext cy="0" cx="0"/>
          <a:chOff y="0" x="0"/>
          <a:chExt cy="0" cx="0"/>
        </a:xfrm>
      </p:grpSpPr>
      <p:sp>
        <p:nvSpPr>
          <p:cNvPr id="108" name="Shape 108"/>
          <p:cNvSpPr/>
          <p:nvPr>
            <p:ph idx="2" type="sldImg"/>
          </p:nvPr>
        </p:nvSpPr>
        <p:spPr>
          <a:xfrm>
            <a:off y="701675" x="1187450"/>
            <a:ext cy="3508375" cx="4678362"/>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09" name="Shape 109"/>
          <p:cNvSpPr txBox="1"/>
          <p:nvPr>
            <p:ph idx="1" type="body"/>
          </p:nvPr>
        </p:nvSpPr>
        <p:spPr>
          <a:xfrm>
            <a:off y="4444444" x="705327"/>
            <a:ext cy="4210525" cx="5642609"/>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Calibri"/>
              <a:ea typeface="Calibri"/>
              <a:cs typeface="Calibri"/>
              <a:sym typeface="Calibri"/>
            </a:endParaRPr>
          </a:p>
        </p:txBody>
      </p:sp>
      <p:sp>
        <p:nvSpPr>
          <p:cNvPr id="110" name="Shape 110"/>
          <p:cNvSpPr txBox="1"/>
          <p:nvPr>
            <p:ph idx="12" type="sldNum"/>
          </p:nvPr>
        </p:nvSpPr>
        <p:spPr>
          <a:xfrm>
            <a:off y="8887264" x="3995217"/>
            <a:ext cy="467835" cx="3056414"/>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701675" x="1187450"/>
            <a:ext cy="3508375" cx="4678362"/>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17" name="Shape 117"/>
          <p:cNvSpPr txBox="1"/>
          <p:nvPr>
            <p:ph idx="1" type="body"/>
          </p:nvPr>
        </p:nvSpPr>
        <p:spPr>
          <a:xfrm>
            <a:off y="4444444" x="705327"/>
            <a:ext cy="4210525" cx="5642609"/>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Calibri"/>
              <a:ea typeface="Calibri"/>
              <a:cs typeface="Calibri"/>
              <a:sym typeface="Calibri"/>
            </a:endParaRPr>
          </a:p>
        </p:txBody>
      </p:sp>
      <p:sp>
        <p:nvSpPr>
          <p:cNvPr id="118" name="Shape 118"/>
          <p:cNvSpPr txBox="1"/>
          <p:nvPr>
            <p:ph idx="12" type="sldNum"/>
          </p:nvPr>
        </p:nvSpPr>
        <p:spPr>
          <a:xfrm>
            <a:off y="8887264" x="3995217"/>
            <a:ext cy="467835" cx="3056414"/>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3" name="Shape 123"/>
        <p:cNvGrpSpPr/>
        <p:nvPr/>
      </p:nvGrpSpPr>
      <p:grpSpPr>
        <a:xfrm>
          <a:off y="0" x="0"/>
          <a:ext cy="0" cx="0"/>
          <a:chOff y="0" x="0"/>
          <a:chExt cy="0" cx="0"/>
        </a:xfrm>
      </p:grpSpPr>
      <p:sp>
        <p:nvSpPr>
          <p:cNvPr id="124" name="Shape 124"/>
          <p:cNvSpPr/>
          <p:nvPr>
            <p:ph idx="2" type="sldImg"/>
          </p:nvPr>
        </p:nvSpPr>
        <p:spPr>
          <a:xfrm>
            <a:off y="701675" x="1187450"/>
            <a:ext cy="3508499" cx="4678499"/>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25" name="Shape 125"/>
          <p:cNvSpPr txBox="1"/>
          <p:nvPr>
            <p:ph idx="1" type="body"/>
          </p:nvPr>
        </p:nvSpPr>
        <p:spPr>
          <a:xfrm>
            <a:off y="4444444" x="705327"/>
            <a:ext cy="4210499" cx="5642700"/>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Calibri"/>
              <a:ea typeface="Calibri"/>
              <a:cs typeface="Calibri"/>
              <a:sym typeface="Calibri"/>
            </a:endParaRPr>
          </a:p>
        </p:txBody>
      </p:sp>
      <p:sp>
        <p:nvSpPr>
          <p:cNvPr id="126" name="Shape 126"/>
          <p:cNvSpPr txBox="1"/>
          <p:nvPr>
            <p:ph idx="12" type="sldNum"/>
          </p:nvPr>
        </p:nvSpPr>
        <p:spPr>
          <a:xfrm>
            <a:off y="8887264" x="3995217"/>
            <a:ext cy="467700" cx="3056400"/>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1" name="Shape 131"/>
        <p:cNvGrpSpPr/>
        <p:nvPr/>
      </p:nvGrpSpPr>
      <p:grpSpPr>
        <a:xfrm>
          <a:off y="0" x="0"/>
          <a:ext cy="0" cx="0"/>
          <a:chOff y="0" x="0"/>
          <a:chExt cy="0" cx="0"/>
        </a:xfrm>
      </p:grpSpPr>
      <p:sp>
        <p:nvSpPr>
          <p:cNvPr id="132" name="Shape 132"/>
          <p:cNvSpPr/>
          <p:nvPr>
            <p:ph idx="2" type="sldImg"/>
          </p:nvPr>
        </p:nvSpPr>
        <p:spPr>
          <a:xfrm>
            <a:off y="701675" x="1187450"/>
            <a:ext cy="3508499" cx="4678499"/>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33" name="Shape 133"/>
          <p:cNvSpPr txBox="1"/>
          <p:nvPr>
            <p:ph idx="1" type="body"/>
          </p:nvPr>
        </p:nvSpPr>
        <p:spPr>
          <a:xfrm>
            <a:off y="4444444" x="705327"/>
            <a:ext cy="4210499" cx="5642700"/>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Calibri"/>
              <a:ea typeface="Calibri"/>
              <a:cs typeface="Calibri"/>
              <a:sym typeface="Calibri"/>
            </a:endParaRPr>
          </a:p>
        </p:txBody>
      </p:sp>
      <p:sp>
        <p:nvSpPr>
          <p:cNvPr id="134" name="Shape 134"/>
          <p:cNvSpPr txBox="1"/>
          <p:nvPr>
            <p:ph idx="12" type="sldNum"/>
          </p:nvPr>
        </p:nvSpPr>
        <p:spPr>
          <a:xfrm>
            <a:off y="8887264" x="3995217"/>
            <a:ext cy="467700" cx="3056400"/>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p:nvPr>
            <p:ph idx="2" type="sldImg"/>
          </p:nvPr>
        </p:nvSpPr>
        <p:spPr>
          <a:xfrm>
            <a:off y="701675" x="1187450"/>
            <a:ext cy="3508499" cx="4678499"/>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41" name="Shape 141"/>
          <p:cNvSpPr txBox="1"/>
          <p:nvPr>
            <p:ph idx="1" type="body"/>
          </p:nvPr>
        </p:nvSpPr>
        <p:spPr>
          <a:xfrm>
            <a:off y="4444444" x="705327"/>
            <a:ext cy="4210499" cx="5642700"/>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Calibri"/>
              <a:ea typeface="Calibri"/>
              <a:cs typeface="Calibri"/>
              <a:sym typeface="Calibri"/>
            </a:endParaRPr>
          </a:p>
        </p:txBody>
      </p:sp>
      <p:sp>
        <p:nvSpPr>
          <p:cNvPr id="142" name="Shape 142"/>
          <p:cNvSpPr txBox="1"/>
          <p:nvPr>
            <p:ph idx="12" type="sldNum"/>
          </p:nvPr>
        </p:nvSpPr>
        <p:spPr>
          <a:xfrm>
            <a:off y="8887264" x="3995217"/>
            <a:ext cy="467700" cx="3056400"/>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7" name="Shape 147"/>
        <p:cNvGrpSpPr/>
        <p:nvPr/>
      </p:nvGrpSpPr>
      <p:grpSpPr>
        <a:xfrm>
          <a:off y="0" x="0"/>
          <a:ext cy="0" cx="0"/>
          <a:chOff y="0" x="0"/>
          <a:chExt cy="0" cx="0"/>
        </a:xfrm>
      </p:grpSpPr>
      <p:sp>
        <p:nvSpPr>
          <p:cNvPr id="148" name="Shape 148"/>
          <p:cNvSpPr/>
          <p:nvPr>
            <p:ph idx="2" type="sldImg"/>
          </p:nvPr>
        </p:nvSpPr>
        <p:spPr>
          <a:xfrm>
            <a:off y="701675" x="1187450"/>
            <a:ext cy="3508499" cx="4678499"/>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49" name="Shape 149"/>
          <p:cNvSpPr txBox="1"/>
          <p:nvPr>
            <p:ph idx="1" type="body"/>
          </p:nvPr>
        </p:nvSpPr>
        <p:spPr>
          <a:xfrm>
            <a:off y="4444444" x="705327"/>
            <a:ext cy="4210499" cx="5642700"/>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Calibri"/>
              <a:ea typeface="Calibri"/>
              <a:cs typeface="Calibri"/>
              <a:sym typeface="Calibri"/>
            </a:endParaRPr>
          </a:p>
        </p:txBody>
      </p:sp>
      <p:sp>
        <p:nvSpPr>
          <p:cNvPr id="150" name="Shape 150"/>
          <p:cNvSpPr txBox="1"/>
          <p:nvPr>
            <p:ph idx="12" type="sldNum"/>
          </p:nvPr>
        </p:nvSpPr>
        <p:spPr>
          <a:xfrm>
            <a:off y="8887264" x="3995217"/>
            <a:ext cy="467700" cx="3056400"/>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5" name="Shape 155"/>
        <p:cNvGrpSpPr/>
        <p:nvPr/>
      </p:nvGrpSpPr>
      <p:grpSpPr>
        <a:xfrm>
          <a:off y="0" x="0"/>
          <a:ext cy="0" cx="0"/>
          <a:chOff y="0" x="0"/>
          <a:chExt cy="0" cx="0"/>
        </a:xfrm>
      </p:grpSpPr>
      <p:sp>
        <p:nvSpPr>
          <p:cNvPr id="156" name="Shape 156"/>
          <p:cNvSpPr/>
          <p:nvPr>
            <p:ph idx="2" type="sldImg"/>
          </p:nvPr>
        </p:nvSpPr>
        <p:spPr>
          <a:xfrm>
            <a:off y="701675" x="1187450"/>
            <a:ext cy="3508499" cx="4678499"/>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57" name="Shape 157"/>
          <p:cNvSpPr txBox="1"/>
          <p:nvPr>
            <p:ph idx="1" type="body"/>
          </p:nvPr>
        </p:nvSpPr>
        <p:spPr>
          <a:xfrm>
            <a:off y="4444444" x="705327"/>
            <a:ext cy="4210499" cx="5642700"/>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Calibri"/>
              <a:ea typeface="Calibri"/>
              <a:cs typeface="Calibri"/>
              <a:sym typeface="Calibri"/>
            </a:endParaRPr>
          </a:p>
        </p:txBody>
      </p:sp>
      <p:sp>
        <p:nvSpPr>
          <p:cNvPr id="158" name="Shape 158"/>
          <p:cNvSpPr txBox="1"/>
          <p:nvPr>
            <p:ph idx="12" type="sldNum"/>
          </p:nvPr>
        </p:nvSpPr>
        <p:spPr>
          <a:xfrm>
            <a:off y="8887264" x="3995217"/>
            <a:ext cy="467700" cx="3056400"/>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3" name="Shape 163"/>
        <p:cNvGrpSpPr/>
        <p:nvPr/>
      </p:nvGrpSpPr>
      <p:grpSpPr>
        <a:xfrm>
          <a:off y="0" x="0"/>
          <a:ext cy="0" cx="0"/>
          <a:chOff y="0" x="0"/>
          <a:chExt cy="0" cx="0"/>
        </a:xfrm>
      </p:grpSpPr>
      <p:sp>
        <p:nvSpPr>
          <p:cNvPr id="164" name="Shape 164"/>
          <p:cNvSpPr/>
          <p:nvPr>
            <p:ph idx="2" type="sldImg"/>
          </p:nvPr>
        </p:nvSpPr>
        <p:spPr>
          <a:xfrm>
            <a:off y="701675" x="1187450"/>
            <a:ext cy="3508499" cx="4678499"/>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65" name="Shape 165"/>
          <p:cNvSpPr txBox="1"/>
          <p:nvPr>
            <p:ph idx="1" type="body"/>
          </p:nvPr>
        </p:nvSpPr>
        <p:spPr>
          <a:xfrm>
            <a:off y="4444444" x="705327"/>
            <a:ext cy="4210499" cx="5642700"/>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None/>
            </a:pPr>
            <a:r>
              <a:t/>
            </a:r>
            <a:endParaRPr strike="noStrike" u="none" b="0" cap="none" baseline="0" sz="1200" i="0">
              <a:solidFill>
                <a:schemeClr val="dk1"/>
              </a:solidFill>
              <a:latin typeface="Calibri"/>
              <a:ea typeface="Calibri"/>
              <a:cs typeface="Calibri"/>
              <a:sym typeface="Calibri"/>
            </a:endParaRPr>
          </a:p>
        </p:txBody>
      </p:sp>
      <p:sp>
        <p:nvSpPr>
          <p:cNvPr id="166" name="Shape 166"/>
          <p:cNvSpPr txBox="1"/>
          <p:nvPr>
            <p:ph idx="12" type="sldNum"/>
          </p:nvPr>
        </p:nvSpPr>
        <p:spPr>
          <a:xfrm>
            <a:off y="8887264" x="3995217"/>
            <a:ext cy="467700" cx="3056400"/>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8" name="Shape 18"/>
        <p:cNvGrpSpPr/>
        <p:nvPr/>
      </p:nvGrpSpPr>
      <p:grpSpPr>
        <a:xfrm>
          <a:off y="0" x="0"/>
          <a:ext cy="0" cx="0"/>
          <a:chOff y="0" x="0"/>
          <a:chExt cy="0" cx="0"/>
        </a:xfrm>
      </p:grpSpPr>
      <p:sp>
        <p:nvSpPr>
          <p:cNvPr id="19" name="Shape 19"/>
          <p:cNvSpPr/>
          <p:nvPr/>
        </p:nvSpPr>
        <p:spPr>
          <a:xfrm>
            <a:off y="5970587" x="0"/>
            <a:ext cy="887411" cx="9144000"/>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20" name="Shape 20"/>
          <p:cNvSpPr/>
          <p:nvPr/>
        </p:nvSpPr>
        <p:spPr>
          <a:xfrm>
            <a:off y="6053137" x="-9525"/>
            <a:ext cy="712786" cx="2249488"/>
          </a:xfrm>
          <a:prstGeom prst="rect">
            <a:avLst/>
          </a:prstGeom>
          <a:solidFill>
            <a:schemeClr val="accent2"/>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21" name="Shape 21"/>
          <p:cNvSpPr/>
          <p:nvPr/>
        </p:nvSpPr>
        <p:spPr>
          <a:xfrm>
            <a:off y="6043612" x="2359025"/>
            <a:ext cy="714374" cx="6784975"/>
          </a:xfrm>
          <a:prstGeom prst="rect">
            <a:avLst/>
          </a:prstGeom>
          <a:solidFill>
            <a:schemeClr val="accen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22" name="Shape 22"/>
          <p:cNvSpPr txBox="1"/>
          <p:nvPr>
            <p:ph type="ctrTitle"/>
          </p:nvPr>
        </p:nvSpPr>
        <p:spPr>
          <a:xfrm>
            <a:off y="4038600" x="2362200"/>
            <a:ext cy="1828800" cx="6476999"/>
          </a:xfrm>
          <a:prstGeom prst="rect">
            <a:avLst/>
          </a:prstGeom>
          <a:noFill/>
          <a:ln>
            <a:noFill/>
          </a:ln>
        </p:spPr>
        <p:txBody>
          <a:bodyPr bIns="91425" rIns="91425" lIns="91425" tIns="91425" anchor="b"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23" name="Shape 23"/>
          <p:cNvSpPr txBox="1"/>
          <p:nvPr>
            <p:ph idx="1" type="subTitle"/>
          </p:nvPr>
        </p:nvSpPr>
        <p:spPr>
          <a:xfrm>
            <a:off y="6050037" x="2362200"/>
            <a:ext cy="685799" cx="6705599"/>
          </a:xfrm>
          <a:prstGeom prst="rect">
            <a:avLst/>
          </a:prstGeom>
          <a:noFill/>
          <a:ln>
            <a:noFill/>
          </a:ln>
        </p:spPr>
        <p:txBody>
          <a:bodyPr bIns="91425" rIns="91425" lIns="91425" tIns="91425" anchor="ctr" anchorCtr="0"/>
          <a:lstStyle>
            <a:lvl1pPr algn="l" rtl="0" marR="0" indent="0" marL="0">
              <a:spcBef>
                <a:spcPts val="700"/>
              </a:spcBef>
              <a:spcAft>
                <a:spcPts val="0"/>
              </a:spcAft>
              <a:buClr>
                <a:schemeClr val="accent2"/>
              </a:buClr>
              <a:buFont typeface="Noto Symbol"/>
              <a:buNone/>
              <a:defRPr/>
            </a:lvl1pPr>
            <a:lvl2pPr algn="ctr" rtl="0" marR="0" indent="0" marL="457200">
              <a:spcBef>
                <a:spcPts val="550"/>
              </a:spcBef>
              <a:spcAft>
                <a:spcPts val="0"/>
              </a:spcAft>
              <a:buClr>
                <a:schemeClr val="accent1"/>
              </a:buClr>
              <a:buFont typeface="Noto Symbol"/>
              <a:buNone/>
              <a:defRPr/>
            </a:lvl2pPr>
            <a:lvl3pPr algn="ctr" rtl="0" marR="0" indent="0" marL="914400">
              <a:spcBef>
                <a:spcPts val="500"/>
              </a:spcBef>
              <a:spcAft>
                <a:spcPts val="0"/>
              </a:spcAft>
              <a:buClr>
                <a:schemeClr val="accent2"/>
              </a:buClr>
              <a:buFont typeface="Noto Symbol"/>
              <a:buNone/>
              <a:defRPr/>
            </a:lvl3pPr>
            <a:lvl4pPr algn="ctr" rtl="0" marR="0" indent="0" marL="1371600">
              <a:spcBef>
                <a:spcPts val="400"/>
              </a:spcBef>
              <a:spcAft>
                <a:spcPts val="0"/>
              </a:spcAft>
              <a:buClr>
                <a:srgbClr val="6BB1C9"/>
              </a:buClr>
              <a:buFont typeface="Noto Symbol"/>
              <a:buNone/>
              <a:defRPr/>
            </a:lvl4pPr>
            <a:lvl5pPr algn="ctr" rtl="0" marR="0" indent="0" marL="1828800">
              <a:spcBef>
                <a:spcPts val="400"/>
              </a:spcBef>
              <a:spcAft>
                <a:spcPts val="0"/>
              </a:spcAft>
              <a:buClr>
                <a:srgbClr val="6585CF"/>
              </a:buClr>
              <a:buFont typeface="Noto Symbol"/>
              <a:buNone/>
              <a:defRPr/>
            </a:lvl5pPr>
            <a:lvl6pPr algn="ctr" rtl="0" marR="0" indent="0" marL="2286000">
              <a:spcBef>
                <a:spcPts val="360"/>
              </a:spcBef>
              <a:buClr>
                <a:schemeClr val="accent1"/>
              </a:buClr>
              <a:buFont typeface="Noto Symbol"/>
              <a:buNone/>
              <a:defRPr/>
            </a:lvl6pPr>
            <a:lvl7pPr algn="ctr" rtl="0" marR="0" indent="0" marL="2743200">
              <a:spcBef>
                <a:spcPts val="360"/>
              </a:spcBef>
              <a:buClr>
                <a:schemeClr val="accent2"/>
              </a:buClr>
              <a:buFont typeface="Noto Symbol"/>
              <a:buNone/>
              <a:defRPr/>
            </a:lvl7pPr>
            <a:lvl8pPr algn="ctr" rtl="0" marR="0" indent="0" marL="3200400">
              <a:spcBef>
                <a:spcPts val="360"/>
              </a:spcBef>
              <a:buClr>
                <a:schemeClr val="accent3"/>
              </a:buClr>
              <a:buFont typeface="Noto Symbol"/>
              <a:buNone/>
              <a:defRPr/>
            </a:lvl8pPr>
            <a:lvl9pPr algn="ctr" rtl="0" marR="0" indent="0" marL="3657600">
              <a:spcBef>
                <a:spcPts val="360"/>
              </a:spcBef>
              <a:buClr>
                <a:schemeClr val="accent4"/>
              </a:buClr>
              <a:buFont typeface="Noto Symbol"/>
              <a:buNone/>
              <a:defRPr/>
            </a:lvl9pPr>
          </a:lstStyle>
          <a:p/>
        </p:txBody>
      </p:sp>
      <p:sp>
        <p:nvSpPr>
          <p:cNvPr id="24" name="Shape 24"/>
          <p:cNvSpPr txBox="1"/>
          <p:nvPr>
            <p:ph idx="10" type="dt"/>
          </p:nvPr>
        </p:nvSpPr>
        <p:spPr>
          <a:xfrm>
            <a:off y="6069012" x="76200"/>
            <a:ext cy="685799" cx="20574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5" name="Shape 25"/>
          <p:cNvSpPr txBox="1"/>
          <p:nvPr>
            <p:ph idx="11" type="ftr"/>
          </p:nvPr>
        </p:nvSpPr>
        <p:spPr>
          <a:xfrm>
            <a:off y="236537" x="2085975"/>
            <a:ext cy="365125" cx="5867400"/>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6" name="Shape 26"/>
          <p:cNvSpPr txBox="1"/>
          <p:nvPr>
            <p:ph idx="12" type="sldNum"/>
          </p:nvPr>
        </p:nvSpPr>
        <p:spPr>
          <a:xfrm>
            <a:off y="228600" x="8001000"/>
            <a:ext cy="381000" cx="8381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8" name="Shape 78"/>
        <p:cNvGrpSpPr/>
        <p:nvPr/>
      </p:nvGrpSpPr>
      <p:grpSpPr>
        <a:xfrm>
          <a:off y="0" x="0"/>
          <a:ext cy="0" cx="0"/>
          <a:chOff y="0" x="0"/>
          <a:chExt cy="0" cx="0"/>
        </a:xfrm>
      </p:grpSpPr>
      <p:sp>
        <p:nvSpPr>
          <p:cNvPr id="79" name="Shape 79"/>
          <p:cNvSpPr/>
          <p:nvPr/>
        </p:nvSpPr>
        <p:spPr>
          <a:xfrm>
            <a:off y="4572000" x="-9525"/>
            <a:ext cy="887412" cx="9144000"/>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80" name="Shape 80"/>
          <p:cNvSpPr/>
          <p:nvPr/>
        </p:nvSpPr>
        <p:spPr>
          <a:xfrm>
            <a:off y="4664075" x="-9525"/>
            <a:ext cy="712788" cx="1463675"/>
          </a:xfrm>
          <a:prstGeom prst="rect">
            <a:avLst/>
          </a:prstGeom>
          <a:solidFill>
            <a:schemeClr val="accent2"/>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81" name="Shape 81"/>
          <p:cNvSpPr/>
          <p:nvPr/>
        </p:nvSpPr>
        <p:spPr>
          <a:xfrm>
            <a:off y="4654550" x="1544637"/>
            <a:ext cy="712788" cx="7599361"/>
          </a:xfrm>
          <a:prstGeom prst="rect">
            <a:avLst/>
          </a:prstGeom>
          <a:solidFill>
            <a:schemeClr val="accen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82" name="Shape 82"/>
          <p:cNvSpPr/>
          <p:nvPr/>
        </p:nvSpPr>
        <p:spPr>
          <a:xfrm>
            <a:off y="0" x="1447800"/>
            <a:ext cy="6867525" cx="100013"/>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83" name="Shape 83"/>
          <p:cNvSpPr txBox="1"/>
          <p:nvPr>
            <p:ph idx="1" type="body"/>
          </p:nvPr>
        </p:nvSpPr>
        <p:spPr>
          <a:xfrm>
            <a:off y="5486400" x="1600200"/>
            <a:ext cy="685799" cx="7315200"/>
          </a:xfrm>
          <a:prstGeom prst="rect">
            <a:avLst/>
          </a:prstGeom>
          <a:noFill/>
          <a:ln>
            <a:noFill/>
          </a:ln>
        </p:spPr>
        <p:txBody>
          <a:bodyPr bIns="91425" rIns="91425" lIns="91425" tIns="91425" anchor="t" anchorCtr="0"/>
          <a:lstStyle>
            <a:lvl1pPr rtl="0" indent="0" marL="0">
              <a:spcBef>
                <a:spcPts val="0"/>
              </a:spcBef>
              <a:buNone/>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4" name="Shape 84"/>
          <p:cNvSpPr txBox="1"/>
          <p:nvPr>
            <p:ph type="title"/>
          </p:nvPr>
        </p:nvSpPr>
        <p:spPr>
          <a:xfrm>
            <a:off y="4648200" x="1600200"/>
            <a:ext cy="685799" cx="7315200"/>
          </a:xfrm>
          <a:prstGeom prst="rect">
            <a:avLst/>
          </a:prstGeom>
          <a:noFill/>
          <a:ln>
            <a:noFill/>
          </a:ln>
        </p:spPr>
        <p:txBody>
          <a:bodyPr bIns="91425" rIns="91425" lIns="91425" tIns="91425" anchor="ctr" anchorCtr="0"/>
          <a:lstStyle>
            <a:lvl1pPr algn="l" rtl="0">
              <a:spcBef>
                <a:spcPts val="0"/>
              </a:spcBef>
              <a:buClr>
                <a:srgbClr val="FFFFFF"/>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5" name="Shape 85"/>
          <p:cNvSpPr/>
          <p:nvPr>
            <p:ph idx="2" type="pic"/>
          </p:nvPr>
        </p:nvSpPr>
        <p:spPr>
          <a:xfrm>
            <a:off y="0" x="1560575"/>
            <a:ext cy="4568952" cx="7583423"/>
          </a:xfrm>
          <a:prstGeom prst="rect">
            <a:avLst/>
          </a:prstGeom>
          <a:solidFill>
            <a:srgbClr val="DFE6F5"/>
          </a:solidFill>
          <a:ln>
            <a:noFill/>
          </a:ln>
        </p:spPr>
      </p:sp>
      <p:sp>
        <p:nvSpPr>
          <p:cNvPr id="86" name="Shape 86"/>
          <p:cNvSpPr txBox="1"/>
          <p:nvPr>
            <p:ph idx="10" type="dt"/>
          </p:nvPr>
        </p:nvSpPr>
        <p:spPr>
          <a:xfrm>
            <a:off y="6248400" x="62484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7" name="Shape 87"/>
          <p:cNvSpPr txBox="1"/>
          <p:nvPr>
            <p:ph idx="12" type="sldNum"/>
          </p:nvPr>
        </p:nvSpPr>
        <p:spPr>
          <a:xfrm>
            <a:off y="4667250" x="0"/>
            <a:ext cy="663574" cx="1447800"/>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
        <p:nvSpPr>
          <p:cNvPr id="88" name="Shape 88"/>
          <p:cNvSpPr txBox="1"/>
          <p:nvPr/>
        </p:nvSpPr>
        <p:spPr>
          <a:xfrm>
            <a:off y="624840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89" name="Shape 89"/>
        <p:cNvGrpSpPr/>
        <p:nvPr/>
      </p:nvGrpSpPr>
      <p:grpSpPr>
        <a:xfrm>
          <a:off y="0" x="0"/>
          <a:ext cy="0" cx="0"/>
          <a:chOff y="0" x="0"/>
          <a:chExt cy="0" cx="0"/>
        </a:xfrm>
      </p:grpSpPr>
      <p:sp>
        <p:nvSpPr>
          <p:cNvPr id="90" name="Shape 90"/>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91" name="Shape 91"/>
          <p:cNvSpPr txBox="1"/>
          <p:nvPr>
            <p:ph idx="1" type="body"/>
          </p:nvPr>
        </p:nvSpPr>
        <p:spPr>
          <a:xfrm>
            <a:off y="1600200" x="457200"/>
            <a:ext cy="4525963" cx="4038599"/>
          </a:xfrm>
          <a:prstGeom prst="rect">
            <a:avLst/>
          </a:prstGeom>
          <a:noFill/>
          <a:ln>
            <a:noFill/>
          </a:ln>
        </p:spPr>
        <p:txBody>
          <a:bodyPr bIns="91425" rIns="91425" lIns="91425" tIns="91425" anchor="t" anchorCtr="0"/>
          <a:lstStyle>
            <a:lvl1pPr algn="l" rtl="0" indent="-166688" marL="319088">
              <a:spcBef>
                <a:spcPts val="700"/>
              </a:spcBef>
              <a:spcAft>
                <a:spcPts val="0"/>
              </a:spcAft>
              <a:buClr>
                <a:schemeClr val="accent2"/>
              </a:buClr>
              <a:buFont typeface="Noto Symbol"/>
              <a:buChar char="⬜"/>
              <a:defRPr/>
            </a:lvl1pPr>
            <a:lvl2pPr algn="l" rtl="0" indent="-168593" marL="639763">
              <a:spcBef>
                <a:spcPts val="550"/>
              </a:spcBef>
              <a:spcAft>
                <a:spcPts val="0"/>
              </a:spcAft>
              <a:buClr>
                <a:schemeClr val="accent1"/>
              </a:buClr>
              <a:buFont typeface="Noto Symbol"/>
              <a:buChar char="⬜"/>
              <a:defRPr/>
            </a:lvl2pPr>
            <a:lvl3pPr algn="l" rtl="0" indent="-148272" marL="914400">
              <a:spcBef>
                <a:spcPts val="500"/>
              </a:spcBef>
              <a:spcAft>
                <a:spcPts val="0"/>
              </a:spcAft>
              <a:buClr>
                <a:schemeClr val="accent2"/>
              </a:buClr>
              <a:buFont typeface="Noto Symbol"/>
              <a:buChar char="■"/>
              <a:defRPr/>
            </a:lvl3pPr>
            <a:lvl4pPr algn="l" rtl="0" indent="-171450" marL="1371600">
              <a:spcBef>
                <a:spcPts val="400"/>
              </a:spcBef>
              <a:spcAft>
                <a:spcPts val="0"/>
              </a:spcAft>
              <a:buClr>
                <a:srgbClr val="6BB1C9"/>
              </a:buClr>
              <a:buFont typeface="Noto Symbol"/>
              <a:buChar char="■"/>
              <a:defRPr/>
            </a:lvl4pPr>
            <a:lvl5pPr algn="l" rtl="0" indent="-177800" marL="1828800">
              <a:spcBef>
                <a:spcPts val="400"/>
              </a:spcBef>
              <a:spcAft>
                <a:spcPts val="0"/>
              </a:spcAft>
              <a:buClr>
                <a:srgbClr val="6585CF"/>
              </a:buClr>
              <a:buFont typeface="Noto Symbol"/>
              <a:buChar char="■"/>
              <a:defRPr/>
            </a:lvl5pPr>
            <a:lvl6pPr algn="l" rtl="0" indent="-121920" marL="2103120">
              <a:spcBef>
                <a:spcPts val="360"/>
              </a:spcBef>
              <a:buClr>
                <a:schemeClr val="accent1"/>
              </a:buClr>
              <a:buFont typeface="Noto Symbol"/>
              <a:buChar char="▪"/>
              <a:defRPr/>
            </a:lvl6pPr>
            <a:lvl7pPr algn="l" rtl="0" indent="-116839" marL="2377440">
              <a:spcBef>
                <a:spcPts val="360"/>
              </a:spcBef>
              <a:buClr>
                <a:schemeClr val="accent2"/>
              </a:buClr>
              <a:buFont typeface="Noto Symbol"/>
              <a:buChar char="▪"/>
              <a:defRPr/>
            </a:lvl7pPr>
            <a:lvl8pPr algn="l" rtl="0" indent="-124460" marL="2651760">
              <a:spcBef>
                <a:spcPts val="360"/>
              </a:spcBef>
              <a:buClr>
                <a:schemeClr val="accent3"/>
              </a:buClr>
              <a:buFont typeface="Noto Symbol"/>
              <a:buChar char="▪"/>
              <a:defRPr/>
            </a:lvl8pPr>
            <a:lvl9pPr algn="l" rtl="0" indent="-119379" marL="2926080">
              <a:spcBef>
                <a:spcPts val="360"/>
              </a:spcBef>
              <a:buClr>
                <a:schemeClr val="accent4"/>
              </a:buClr>
              <a:buFont typeface="Noto Symbol"/>
              <a:buChar char="▪"/>
              <a:defRPr/>
            </a:lvl9pPr>
          </a:lstStyle>
          <a:p/>
        </p:txBody>
      </p:sp>
      <p:sp>
        <p:nvSpPr>
          <p:cNvPr id="92" name="Shape 92"/>
          <p:cNvSpPr txBox="1"/>
          <p:nvPr>
            <p:ph idx="2" type="body"/>
          </p:nvPr>
        </p:nvSpPr>
        <p:spPr>
          <a:xfrm>
            <a:off y="1600200" x="4648200"/>
            <a:ext cy="4525963" cx="4038599"/>
          </a:xfrm>
          <a:prstGeom prst="rect">
            <a:avLst/>
          </a:prstGeom>
          <a:noFill/>
          <a:ln>
            <a:noFill/>
          </a:ln>
        </p:spPr>
        <p:txBody>
          <a:bodyPr bIns="91425" rIns="91425" lIns="91425" tIns="91425" anchor="t" anchorCtr="0"/>
          <a:lstStyle>
            <a:lvl1pPr algn="l" rtl="0" indent="-166688" marL="319088">
              <a:spcBef>
                <a:spcPts val="700"/>
              </a:spcBef>
              <a:spcAft>
                <a:spcPts val="0"/>
              </a:spcAft>
              <a:buClr>
                <a:schemeClr val="accent2"/>
              </a:buClr>
              <a:buFont typeface="Noto Symbol"/>
              <a:buChar char="⬜"/>
              <a:defRPr/>
            </a:lvl1pPr>
            <a:lvl2pPr algn="l" rtl="0" indent="-168593" marL="639763">
              <a:spcBef>
                <a:spcPts val="550"/>
              </a:spcBef>
              <a:spcAft>
                <a:spcPts val="0"/>
              </a:spcAft>
              <a:buClr>
                <a:schemeClr val="accent1"/>
              </a:buClr>
              <a:buFont typeface="Noto Symbol"/>
              <a:buChar char="⬜"/>
              <a:defRPr/>
            </a:lvl2pPr>
            <a:lvl3pPr algn="l" rtl="0" indent="-148272" marL="914400">
              <a:spcBef>
                <a:spcPts val="500"/>
              </a:spcBef>
              <a:spcAft>
                <a:spcPts val="0"/>
              </a:spcAft>
              <a:buClr>
                <a:schemeClr val="accent2"/>
              </a:buClr>
              <a:buFont typeface="Noto Symbol"/>
              <a:buChar char="■"/>
              <a:defRPr/>
            </a:lvl3pPr>
            <a:lvl4pPr algn="l" rtl="0" indent="-171450" marL="1371600">
              <a:spcBef>
                <a:spcPts val="400"/>
              </a:spcBef>
              <a:spcAft>
                <a:spcPts val="0"/>
              </a:spcAft>
              <a:buClr>
                <a:srgbClr val="6BB1C9"/>
              </a:buClr>
              <a:buFont typeface="Noto Symbol"/>
              <a:buChar char="■"/>
              <a:defRPr/>
            </a:lvl4pPr>
            <a:lvl5pPr algn="l" rtl="0" indent="-177800" marL="1828800">
              <a:spcBef>
                <a:spcPts val="400"/>
              </a:spcBef>
              <a:spcAft>
                <a:spcPts val="0"/>
              </a:spcAft>
              <a:buClr>
                <a:srgbClr val="6585CF"/>
              </a:buClr>
              <a:buFont typeface="Noto Symbol"/>
              <a:buChar char="■"/>
              <a:defRPr/>
            </a:lvl5pPr>
            <a:lvl6pPr algn="l" rtl="0" indent="-121920" marL="2103120">
              <a:spcBef>
                <a:spcPts val="360"/>
              </a:spcBef>
              <a:buClr>
                <a:schemeClr val="accent1"/>
              </a:buClr>
              <a:buFont typeface="Noto Symbol"/>
              <a:buChar char="▪"/>
              <a:defRPr/>
            </a:lvl6pPr>
            <a:lvl7pPr algn="l" rtl="0" indent="-116839" marL="2377440">
              <a:spcBef>
                <a:spcPts val="360"/>
              </a:spcBef>
              <a:buClr>
                <a:schemeClr val="accent2"/>
              </a:buClr>
              <a:buFont typeface="Noto Symbol"/>
              <a:buChar char="▪"/>
              <a:defRPr/>
            </a:lvl7pPr>
            <a:lvl8pPr algn="l" rtl="0" indent="-124460" marL="2651760">
              <a:spcBef>
                <a:spcPts val="360"/>
              </a:spcBef>
              <a:buClr>
                <a:schemeClr val="accent3"/>
              </a:buClr>
              <a:buFont typeface="Noto Symbol"/>
              <a:buChar char="▪"/>
              <a:defRPr/>
            </a:lvl8pPr>
            <a:lvl9pPr algn="l" rtl="0" indent="-119379" marL="2926080">
              <a:spcBef>
                <a:spcPts val="360"/>
              </a:spcBef>
              <a:buClr>
                <a:schemeClr val="accent4"/>
              </a:buClr>
              <a:buFont typeface="Noto Symbol"/>
              <a:buChar char="▪"/>
              <a:defRPr/>
            </a:lvl9pPr>
          </a:lstStyle>
          <a:p/>
        </p:txBody>
      </p:sp>
      <p:sp>
        <p:nvSpPr>
          <p:cNvPr id="93" name="Shape 93"/>
          <p:cNvSpPr txBox="1"/>
          <p:nvPr>
            <p:ph idx="10" type="dt"/>
          </p:nvPr>
        </p:nvSpPr>
        <p:spPr>
          <a:xfrm>
            <a:off y="6248400" x="60960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4" name="Shape 94"/>
          <p:cNvSpPr txBox="1"/>
          <p:nvPr>
            <p:ph idx="11" type="ftr"/>
          </p:nvPr>
        </p:nvSpPr>
        <p:spPr>
          <a:xfrm>
            <a:off y="6248400" x="609600"/>
            <a:ext cy="365125" cx="5421313"/>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5" name="Shape 95"/>
          <p:cNvSpPr txBox="1"/>
          <p:nvPr>
            <p:ph idx="12" type="sldNum"/>
          </p:nvPr>
        </p:nvSpPr>
        <p:spPr>
          <a:xfrm>
            <a:off y="685800" x="0"/>
            <a:ext cy="139699" cx="5333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
        <p:nvSpPr>
          <p:cNvPr id="96" name="Shape 96"/>
          <p:cNvSpPr txBox="1"/>
          <p:nvPr/>
        </p:nvSpPr>
        <p:spPr>
          <a:xfrm>
            <a:off y="624840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7" name="Shape 27"/>
        <p:cNvGrpSpPr/>
        <p:nvPr/>
      </p:nvGrpSpPr>
      <p:grpSpPr>
        <a:xfrm>
          <a:off y="0" x="0"/>
          <a:ext cy="0" cx="0"/>
          <a:chOff y="0" x="0"/>
          <a:chExt cy="0" cx="0"/>
        </a:xfrm>
      </p:grpSpPr>
      <p:sp>
        <p:nvSpPr>
          <p:cNvPr id="28" name="Shape 28"/>
          <p:cNvSpPr/>
          <p:nvPr/>
        </p:nvSpPr>
        <p:spPr>
          <a:xfrm>
            <a:off y="1524000" x="0"/>
            <a:ext cy="1143000" cx="9144000"/>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29" name="Shape 29"/>
          <p:cNvSpPr/>
          <p:nvPr/>
        </p:nvSpPr>
        <p:spPr>
          <a:xfrm>
            <a:off y="1600200" x="0"/>
            <a:ext cy="990599" cx="1295400"/>
          </a:xfrm>
          <a:prstGeom prst="rect">
            <a:avLst/>
          </a:prstGeom>
          <a:solidFill>
            <a:schemeClr val="accent2"/>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30" name="Shape 30"/>
          <p:cNvSpPr/>
          <p:nvPr/>
        </p:nvSpPr>
        <p:spPr>
          <a:xfrm>
            <a:off y="1600200" x="1371600"/>
            <a:ext cy="990599" cx="7772400"/>
          </a:xfrm>
          <a:prstGeom prst="rect">
            <a:avLst/>
          </a:prstGeom>
          <a:solidFill>
            <a:schemeClr val="accen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31" name="Shape 31"/>
          <p:cNvSpPr txBox="1"/>
          <p:nvPr>
            <p:ph idx="1" type="body"/>
          </p:nvPr>
        </p:nvSpPr>
        <p:spPr>
          <a:xfrm>
            <a:off y="2743200" x="1371600"/>
            <a:ext cy="1673224" cx="7123113"/>
          </a:xfrm>
          <a:prstGeom prst="rect">
            <a:avLst/>
          </a:prstGeom>
          <a:noFill/>
          <a:ln>
            <a:noFill/>
          </a:ln>
        </p:spPr>
        <p:txBody>
          <a:bodyPr bIns="91425" rIns="91425" lIns="91425" tIns="91425" anchor="t" anchorCtr="0"/>
          <a:lstStyle>
            <a:lvl1pPr rtl="0" indent="0" marL="0">
              <a:spcBef>
                <a:spcPts val="0"/>
              </a:spcBef>
              <a:buClr>
                <a:schemeClr val="dk2"/>
              </a:buClr>
              <a:buNone/>
              <a:defRPr/>
            </a:lvl1pPr>
            <a:lvl2pPr rtl="0">
              <a:spcBef>
                <a:spcPts val="0"/>
              </a:spcBef>
              <a:buClr>
                <a:srgbClr val="888888"/>
              </a:buClr>
              <a:buNone/>
              <a:defRPr/>
            </a:lvl2pPr>
            <a:lvl3pPr rtl="0">
              <a:spcBef>
                <a:spcPts val="0"/>
              </a:spcBef>
              <a:buClr>
                <a:srgbClr val="888888"/>
              </a:buClr>
              <a:buNone/>
              <a:defRPr/>
            </a:lvl3pPr>
            <a:lvl4pPr rtl="0">
              <a:spcBef>
                <a:spcPts val="0"/>
              </a:spcBef>
              <a:buClr>
                <a:srgbClr val="888888"/>
              </a:buClr>
              <a:buNone/>
              <a:defRPr/>
            </a:lvl4pPr>
            <a:lvl5pPr rtl="0">
              <a:spcBef>
                <a:spcPts val="0"/>
              </a:spcBef>
              <a:buClr>
                <a:srgbClr val="888888"/>
              </a:buClr>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2" name="Shape 32"/>
          <p:cNvSpPr txBox="1"/>
          <p:nvPr>
            <p:ph type="title"/>
          </p:nvPr>
        </p:nvSpPr>
        <p:spPr>
          <a:xfrm>
            <a:off y="1600200" x="1371600"/>
            <a:ext cy="990599" cx="7619999"/>
          </a:xfrm>
          <a:prstGeom prst="rect">
            <a:avLst/>
          </a:prstGeom>
          <a:noFill/>
          <a:ln>
            <a:noFill/>
          </a:ln>
        </p:spPr>
        <p:txBody>
          <a:bodyPr bIns="91425" rIns="91425" lIns="91425" tIns="91425" anchor="ctr" anchorCtr="0"/>
          <a:lstStyle>
            <a:lvl1pPr algn="l" rtl="0">
              <a:spcBef>
                <a:spcPts val="0"/>
              </a:spcBef>
              <a:buClr>
                <a:srgbClr val="FFFFFF"/>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3" name="Shape 33"/>
          <p:cNvSpPr txBox="1"/>
          <p:nvPr>
            <p:ph idx="10" type="dt"/>
          </p:nvPr>
        </p:nvSpPr>
        <p:spPr>
          <a:xfrm>
            <a:off y="6248400" x="60960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4" name="Shape 34"/>
          <p:cNvSpPr txBox="1"/>
          <p:nvPr>
            <p:ph idx="12" type="sldNum"/>
          </p:nvPr>
        </p:nvSpPr>
        <p:spPr>
          <a:xfrm>
            <a:off y="1752600" x="0"/>
            <a:ext cy="701674" cx="1295400"/>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
        <p:nvSpPr>
          <p:cNvPr id="35" name="Shape 35"/>
          <p:cNvSpPr txBox="1"/>
          <p:nvPr>
            <p:ph idx="11" type="ftr"/>
          </p:nvPr>
        </p:nvSpPr>
        <p:spPr>
          <a:xfrm>
            <a:off y="6248400" x="609600"/>
            <a:ext cy="365125" cx="5421313"/>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6" name="Shape 36"/>
          <p:cNvSpPr txBox="1"/>
          <p:nvPr/>
        </p:nvSpPr>
        <p:spPr>
          <a:xfrm>
            <a:off y="646106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37" name="Shape 37"/>
        <p:cNvGrpSpPr/>
        <p:nvPr/>
      </p:nvGrpSpPr>
      <p:grpSpPr>
        <a:xfrm>
          <a:off y="0" x="0"/>
          <a:ext cy="0" cx="0"/>
          <a:chOff y="0" x="0"/>
          <a:chExt cy="0" cx="0"/>
        </a:xfrm>
      </p:grpSpPr>
      <p:sp>
        <p:nvSpPr>
          <p:cNvPr id="38" name="Shape 38"/>
          <p:cNvSpPr txBox="1"/>
          <p:nvPr>
            <p:ph type="title"/>
          </p:nvPr>
        </p:nvSpPr>
        <p:spPr>
          <a:xfrm>
            <a:off y="0" x="609600"/>
            <a:ext cy="685799" cx="8156448"/>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39" name="Shape 39"/>
          <p:cNvSpPr txBox="1"/>
          <p:nvPr>
            <p:ph idx="1" type="body"/>
          </p:nvPr>
        </p:nvSpPr>
        <p:spPr>
          <a:xfrm>
            <a:off y="914400" x="612647"/>
            <a:ext cy="5181600" cx="81533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0" name="Shape 40"/>
          <p:cNvSpPr txBox="1"/>
          <p:nvPr/>
        </p:nvSpPr>
        <p:spPr>
          <a:xfrm>
            <a:off y="646106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1" name="Shape 41"/>
        <p:cNvGrpSpPr/>
        <p:nvPr/>
      </p:nvGrpSpPr>
      <p:grpSpPr>
        <a:xfrm>
          <a:off y="0" x="0"/>
          <a:ext cy="0" cx="0"/>
          <a:chOff y="0" x="0"/>
          <a:chExt cy="0" cx="0"/>
        </a:xfrm>
      </p:grpSpPr>
      <p:sp>
        <p:nvSpPr>
          <p:cNvPr id="42" name="Shape 42"/>
          <p:cNvSpPr txBox="1"/>
          <p:nvPr>
            <p:ph type="title"/>
          </p:nvPr>
        </p:nvSpPr>
        <p:spPr>
          <a:xfrm>
            <a:off y="0" x="609600"/>
            <a:ext cy="685799" cx="81533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43" name="Shape 43"/>
          <p:cNvSpPr txBox="1"/>
          <p:nvPr>
            <p:ph idx="1" type="body"/>
          </p:nvPr>
        </p:nvSpPr>
        <p:spPr>
          <a:xfrm>
            <a:off y="914400" x="609600"/>
            <a:ext cy="5247166" cx="3886200"/>
          </a:xfrm>
          <a:prstGeom prst="rect">
            <a:avLst/>
          </a:prstGeom>
          <a:noFill/>
          <a:ln>
            <a:noFill/>
          </a:ln>
        </p:spPr>
        <p:txBody>
          <a:bodyPr bIns="91425" rIns="91425" lIns="91425" tIns="91425" anchor="t" anchorCtr="0"/>
          <a:lstStyle>
            <a:lvl1pPr rtl="0">
              <a:spcBef>
                <a:spcPts val="0"/>
              </a:spcBef>
              <a:buFont typeface="Noto Symbol"/>
              <a:buChar char="⬜"/>
              <a:defRPr/>
            </a:lvl1pPr>
            <a:lvl2pPr rtl="0">
              <a:spcBef>
                <a:spcPts val="0"/>
              </a:spcBef>
              <a:buFont typeface="Noto Symbol"/>
              <a:buChar char="⬜"/>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4" name="Shape 44"/>
          <p:cNvSpPr txBox="1"/>
          <p:nvPr>
            <p:ph idx="2" type="body"/>
          </p:nvPr>
        </p:nvSpPr>
        <p:spPr>
          <a:xfrm>
            <a:off y="914400" x="4844901"/>
            <a:ext cy="5247166" cx="3886200"/>
          </a:xfrm>
          <a:prstGeom prst="rect">
            <a:avLst/>
          </a:prstGeom>
          <a:noFill/>
          <a:ln>
            <a:noFill/>
          </a:ln>
        </p:spPr>
        <p:txBody>
          <a:bodyPr bIns="91425" rIns="91425" lIns="91425" tIns="91425" anchor="t" anchorCtr="0"/>
          <a:lstStyle>
            <a:lvl1pPr algn="l" rtl="0" indent="-166688" marL="319088">
              <a:spcBef>
                <a:spcPts val="700"/>
              </a:spcBef>
              <a:spcAft>
                <a:spcPts val="0"/>
              </a:spcAft>
              <a:buClr>
                <a:schemeClr val="accent2"/>
              </a:buClr>
              <a:buFont typeface="Noto Symbol"/>
              <a:buChar char="⬜"/>
              <a:defRPr/>
            </a:lvl1pPr>
            <a:lvl2pPr algn="l" rtl="0" indent="-168593" marL="639763">
              <a:spcBef>
                <a:spcPts val="550"/>
              </a:spcBef>
              <a:spcAft>
                <a:spcPts val="0"/>
              </a:spcAft>
              <a:buClr>
                <a:schemeClr val="accent1"/>
              </a:buClr>
              <a:buFont typeface="Noto Symbol"/>
              <a:buChar char="⬜"/>
              <a:defRPr/>
            </a:lvl2pPr>
            <a:lvl3pPr algn="l" rtl="0" indent="-148272" marL="914400">
              <a:spcBef>
                <a:spcPts val="500"/>
              </a:spcBef>
              <a:spcAft>
                <a:spcPts val="0"/>
              </a:spcAft>
              <a:buClr>
                <a:schemeClr val="accent2"/>
              </a:buClr>
              <a:buFont typeface="Noto Symbol"/>
              <a:buChar char="■"/>
              <a:defRPr/>
            </a:lvl3pPr>
            <a:lvl4pPr algn="l" rtl="0" indent="-171450" marL="1371600">
              <a:spcBef>
                <a:spcPts val="400"/>
              </a:spcBef>
              <a:spcAft>
                <a:spcPts val="0"/>
              </a:spcAft>
              <a:buClr>
                <a:srgbClr val="6BB1C9"/>
              </a:buClr>
              <a:buFont typeface="Noto Symbol"/>
              <a:buChar char="■"/>
              <a:defRPr/>
            </a:lvl4pPr>
            <a:lvl5pPr algn="l" rtl="0" indent="-177800" marL="1828800">
              <a:spcBef>
                <a:spcPts val="400"/>
              </a:spcBef>
              <a:spcAft>
                <a:spcPts val="0"/>
              </a:spcAft>
              <a:buClr>
                <a:srgbClr val="6585CF"/>
              </a:buClr>
              <a:buFont typeface="Noto Symbol"/>
              <a:buChar char="■"/>
              <a:defRPr/>
            </a:lvl5pPr>
            <a:lvl6pPr algn="l" rtl="0" indent="-121920" marL="2103120">
              <a:spcBef>
                <a:spcPts val="360"/>
              </a:spcBef>
              <a:buClr>
                <a:schemeClr val="accent1"/>
              </a:buClr>
              <a:buFont typeface="Noto Symbol"/>
              <a:buChar char="▪"/>
              <a:defRPr/>
            </a:lvl6pPr>
            <a:lvl7pPr algn="l" rtl="0" indent="-116839" marL="2377440">
              <a:spcBef>
                <a:spcPts val="360"/>
              </a:spcBef>
              <a:buClr>
                <a:schemeClr val="accent2"/>
              </a:buClr>
              <a:buFont typeface="Noto Symbol"/>
              <a:buChar char="▪"/>
              <a:defRPr/>
            </a:lvl7pPr>
            <a:lvl8pPr algn="l" rtl="0" indent="-124460" marL="2651760">
              <a:spcBef>
                <a:spcPts val="360"/>
              </a:spcBef>
              <a:buClr>
                <a:schemeClr val="accent3"/>
              </a:buClr>
              <a:buFont typeface="Noto Symbol"/>
              <a:buChar char="▪"/>
              <a:defRPr/>
            </a:lvl8pPr>
            <a:lvl9pPr algn="l" rtl="0" indent="-119379" marL="2926080">
              <a:spcBef>
                <a:spcPts val="360"/>
              </a:spcBef>
              <a:buClr>
                <a:schemeClr val="accent4"/>
              </a:buClr>
              <a:buFont typeface="Noto Symbol"/>
              <a:buChar char="▪"/>
              <a:defRPr/>
            </a:lvl9pPr>
          </a:lstStyle>
          <a:p/>
        </p:txBody>
      </p:sp>
      <p:sp>
        <p:nvSpPr>
          <p:cNvPr id="45" name="Shape 45"/>
          <p:cNvSpPr txBox="1"/>
          <p:nvPr>
            <p:ph idx="10" type="dt"/>
          </p:nvPr>
        </p:nvSpPr>
        <p:spPr>
          <a:xfrm>
            <a:off y="6248400" x="60960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6" name="Shape 46"/>
          <p:cNvSpPr txBox="1"/>
          <p:nvPr>
            <p:ph idx="12" type="sldNum"/>
          </p:nvPr>
        </p:nvSpPr>
        <p:spPr>
          <a:xfrm>
            <a:off y="1079500" x="0"/>
            <a:ext cy="219075" cx="533399"/>
          </a:xfrm>
          <a:prstGeom prst="rect">
            <a:avLst/>
          </a:prstGeom>
          <a:solidFill>
            <a:schemeClr val="accent2"/>
          </a:solid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
        <p:nvSpPr>
          <p:cNvPr id="47" name="Shape 47"/>
          <p:cNvSpPr txBox="1"/>
          <p:nvPr>
            <p:ph idx="11" type="ftr"/>
          </p:nvPr>
        </p:nvSpPr>
        <p:spPr>
          <a:xfrm>
            <a:off y="6248400" x="609600"/>
            <a:ext cy="365125" cx="5421313"/>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8" name="Shape 48"/>
          <p:cNvSpPr txBox="1"/>
          <p:nvPr/>
        </p:nvSpPr>
        <p:spPr>
          <a:xfrm>
            <a:off y="646106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9" name="Shape 49"/>
        <p:cNvGrpSpPr/>
        <p:nvPr/>
      </p:nvGrpSpPr>
      <p:grpSpPr>
        <a:xfrm>
          <a:off y="0" x="0"/>
          <a:ext cy="0" cx="0"/>
          <a:chOff y="0" x="0"/>
          <a:chExt cy="0" cx="0"/>
        </a:xfrm>
      </p:grpSpPr>
      <p:sp>
        <p:nvSpPr>
          <p:cNvPr id="50" name="Shape 50"/>
          <p:cNvSpPr txBox="1"/>
          <p:nvPr>
            <p:ph type="title"/>
          </p:nvPr>
        </p:nvSpPr>
        <p:spPr>
          <a:xfrm>
            <a:off y="0" x="609600"/>
            <a:ext cy="685799" cx="8153399"/>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1" name="Shape 51"/>
          <p:cNvSpPr txBox="1"/>
          <p:nvPr>
            <p:ph idx="1" type="body"/>
          </p:nvPr>
        </p:nvSpPr>
        <p:spPr>
          <a:xfrm>
            <a:off y="1676400" x="609600"/>
            <a:ext cy="4343400" cx="3886200"/>
          </a:xfrm>
          <a:prstGeom prst="rect">
            <a:avLst/>
          </a:prstGeom>
          <a:noFill/>
          <a:ln>
            <a:noFill/>
          </a:ln>
        </p:spPr>
        <p:txBody>
          <a:bodyPr bIns="91425" rIns="91425" lIns="91425" tIns="91425" anchor="t" anchorCtr="0"/>
          <a:lstStyle>
            <a:lvl1pPr algn="l" rtl="0" indent="-166688" marL="319088">
              <a:spcBef>
                <a:spcPts val="700"/>
              </a:spcBef>
              <a:spcAft>
                <a:spcPts val="0"/>
              </a:spcAft>
              <a:buClr>
                <a:schemeClr val="accent2"/>
              </a:buClr>
              <a:buFont typeface="Noto Symbol"/>
              <a:buChar char="⬜"/>
              <a:defRPr/>
            </a:lvl1pPr>
            <a:lvl2pPr algn="l" rtl="0" indent="-168593" marL="639763">
              <a:spcBef>
                <a:spcPts val="550"/>
              </a:spcBef>
              <a:spcAft>
                <a:spcPts val="0"/>
              </a:spcAft>
              <a:buClr>
                <a:schemeClr val="accent1"/>
              </a:buClr>
              <a:buFont typeface="Noto Symbol"/>
              <a:buChar char="⬜"/>
              <a:defRPr/>
            </a:lvl2pPr>
            <a:lvl3pPr algn="l" rtl="0" indent="-148272" marL="914400">
              <a:spcBef>
                <a:spcPts val="500"/>
              </a:spcBef>
              <a:spcAft>
                <a:spcPts val="0"/>
              </a:spcAft>
              <a:buClr>
                <a:schemeClr val="accent2"/>
              </a:buClr>
              <a:buFont typeface="Noto Symbol"/>
              <a:buChar char="■"/>
              <a:defRPr/>
            </a:lvl3pPr>
            <a:lvl4pPr algn="l" rtl="0" indent="-171450" marL="1371600">
              <a:spcBef>
                <a:spcPts val="400"/>
              </a:spcBef>
              <a:spcAft>
                <a:spcPts val="0"/>
              </a:spcAft>
              <a:buClr>
                <a:srgbClr val="6BB1C9"/>
              </a:buClr>
              <a:buFont typeface="Noto Symbol"/>
              <a:buChar char="■"/>
              <a:defRPr/>
            </a:lvl4pPr>
            <a:lvl5pPr algn="l" rtl="0" indent="-177800" marL="1828800">
              <a:spcBef>
                <a:spcPts val="400"/>
              </a:spcBef>
              <a:spcAft>
                <a:spcPts val="0"/>
              </a:spcAft>
              <a:buClr>
                <a:srgbClr val="6585CF"/>
              </a:buClr>
              <a:buFont typeface="Noto Symbol"/>
              <a:buChar char="■"/>
              <a:defRPr/>
            </a:lvl5pPr>
            <a:lvl6pPr algn="l" rtl="0" indent="-121920" marL="2103120">
              <a:spcBef>
                <a:spcPts val="360"/>
              </a:spcBef>
              <a:buClr>
                <a:schemeClr val="accent1"/>
              </a:buClr>
              <a:buFont typeface="Noto Symbol"/>
              <a:buChar char="▪"/>
              <a:defRPr/>
            </a:lvl6pPr>
            <a:lvl7pPr algn="l" rtl="0" indent="-116839" marL="2377440">
              <a:spcBef>
                <a:spcPts val="360"/>
              </a:spcBef>
              <a:buClr>
                <a:schemeClr val="accent2"/>
              </a:buClr>
              <a:buFont typeface="Noto Symbol"/>
              <a:buChar char="▪"/>
              <a:defRPr/>
            </a:lvl7pPr>
            <a:lvl8pPr algn="l" rtl="0" indent="-124460" marL="2651760">
              <a:spcBef>
                <a:spcPts val="360"/>
              </a:spcBef>
              <a:buClr>
                <a:schemeClr val="accent3"/>
              </a:buClr>
              <a:buFont typeface="Noto Symbol"/>
              <a:buChar char="▪"/>
              <a:defRPr/>
            </a:lvl8pPr>
            <a:lvl9pPr algn="l" rtl="0" indent="-119379" marL="2926080">
              <a:spcBef>
                <a:spcPts val="360"/>
              </a:spcBef>
              <a:buClr>
                <a:schemeClr val="accent4"/>
              </a:buClr>
              <a:buFont typeface="Noto Symbol"/>
              <a:buChar char="▪"/>
              <a:defRPr/>
            </a:lvl9pPr>
          </a:lstStyle>
          <a:p/>
        </p:txBody>
      </p:sp>
      <p:sp>
        <p:nvSpPr>
          <p:cNvPr id="52" name="Shape 52"/>
          <p:cNvSpPr txBox="1"/>
          <p:nvPr>
            <p:ph idx="2" type="body"/>
          </p:nvPr>
        </p:nvSpPr>
        <p:spPr>
          <a:xfrm>
            <a:off y="1676400" x="4800600"/>
            <a:ext cy="4343400" cx="3886200"/>
          </a:xfrm>
          <a:prstGeom prst="rect">
            <a:avLst/>
          </a:prstGeom>
          <a:noFill/>
          <a:ln>
            <a:noFill/>
          </a:ln>
        </p:spPr>
        <p:txBody>
          <a:bodyPr bIns="91425" rIns="91425" lIns="91425" tIns="91425" anchor="t" anchorCtr="0"/>
          <a:lstStyle>
            <a:lvl1pPr algn="l" rtl="0" indent="-166688" marL="319088">
              <a:spcBef>
                <a:spcPts val="700"/>
              </a:spcBef>
              <a:spcAft>
                <a:spcPts val="0"/>
              </a:spcAft>
              <a:buClr>
                <a:schemeClr val="accent2"/>
              </a:buClr>
              <a:buFont typeface="Noto Symbol"/>
              <a:buChar char="⬜"/>
              <a:defRPr/>
            </a:lvl1pPr>
            <a:lvl2pPr algn="l" rtl="0" indent="-168593" marL="639763">
              <a:spcBef>
                <a:spcPts val="550"/>
              </a:spcBef>
              <a:spcAft>
                <a:spcPts val="0"/>
              </a:spcAft>
              <a:buClr>
                <a:schemeClr val="accent1"/>
              </a:buClr>
              <a:buFont typeface="Noto Symbol"/>
              <a:buChar char="⬜"/>
              <a:defRPr/>
            </a:lvl2pPr>
            <a:lvl3pPr algn="l" rtl="0" indent="-148272" marL="914400">
              <a:spcBef>
                <a:spcPts val="500"/>
              </a:spcBef>
              <a:spcAft>
                <a:spcPts val="0"/>
              </a:spcAft>
              <a:buClr>
                <a:schemeClr val="accent2"/>
              </a:buClr>
              <a:buFont typeface="Noto Symbol"/>
              <a:buChar char="■"/>
              <a:defRPr/>
            </a:lvl3pPr>
            <a:lvl4pPr algn="l" rtl="0" indent="-171450" marL="1371600">
              <a:spcBef>
                <a:spcPts val="400"/>
              </a:spcBef>
              <a:spcAft>
                <a:spcPts val="0"/>
              </a:spcAft>
              <a:buClr>
                <a:srgbClr val="6BB1C9"/>
              </a:buClr>
              <a:buFont typeface="Noto Symbol"/>
              <a:buChar char="■"/>
              <a:defRPr/>
            </a:lvl4pPr>
            <a:lvl5pPr algn="l" rtl="0" indent="-177800" marL="1828800">
              <a:spcBef>
                <a:spcPts val="400"/>
              </a:spcBef>
              <a:spcAft>
                <a:spcPts val="0"/>
              </a:spcAft>
              <a:buClr>
                <a:srgbClr val="6585CF"/>
              </a:buClr>
              <a:buFont typeface="Noto Symbol"/>
              <a:buChar char="■"/>
              <a:defRPr/>
            </a:lvl5pPr>
            <a:lvl6pPr algn="l" rtl="0" indent="-121920" marL="2103120">
              <a:spcBef>
                <a:spcPts val="360"/>
              </a:spcBef>
              <a:buClr>
                <a:schemeClr val="accent1"/>
              </a:buClr>
              <a:buFont typeface="Noto Symbol"/>
              <a:buChar char="▪"/>
              <a:defRPr/>
            </a:lvl6pPr>
            <a:lvl7pPr algn="l" rtl="0" indent="-116839" marL="2377440">
              <a:spcBef>
                <a:spcPts val="360"/>
              </a:spcBef>
              <a:buClr>
                <a:schemeClr val="accent2"/>
              </a:buClr>
              <a:buFont typeface="Noto Symbol"/>
              <a:buChar char="▪"/>
              <a:defRPr/>
            </a:lvl7pPr>
            <a:lvl8pPr algn="l" rtl="0" indent="-124460" marL="2651760">
              <a:spcBef>
                <a:spcPts val="360"/>
              </a:spcBef>
              <a:buClr>
                <a:schemeClr val="accent3"/>
              </a:buClr>
              <a:buFont typeface="Noto Symbol"/>
              <a:buChar char="▪"/>
              <a:defRPr/>
            </a:lvl8pPr>
            <a:lvl9pPr algn="l" rtl="0" indent="-119379" marL="2926080">
              <a:spcBef>
                <a:spcPts val="360"/>
              </a:spcBef>
              <a:buClr>
                <a:schemeClr val="accent4"/>
              </a:buClr>
              <a:buFont typeface="Noto Symbol"/>
              <a:buChar char="▪"/>
              <a:defRPr/>
            </a:lvl9pPr>
          </a:lstStyle>
          <a:p/>
        </p:txBody>
      </p:sp>
      <p:sp>
        <p:nvSpPr>
          <p:cNvPr id="53" name="Shape 53"/>
          <p:cNvSpPr txBox="1"/>
          <p:nvPr>
            <p:ph idx="3" type="body"/>
          </p:nvPr>
        </p:nvSpPr>
        <p:spPr>
          <a:xfrm>
            <a:off y="914400" x="609600"/>
            <a:ext cy="640079" cx="3886200"/>
          </a:xfrm>
          <a:prstGeom prst="rect">
            <a:avLst/>
          </a:prstGeom>
          <a:solidFill>
            <a:schemeClr val="accent2"/>
          </a:solidFill>
          <a:ln>
            <a:noFill/>
          </a:ln>
        </p:spPr>
        <p:txBody>
          <a:bodyPr bIns="91425" rIns="91425" lIns="91425" tIns="91425" anchor="ctr" anchorCtr="0"/>
          <a:lstStyle>
            <a:lvl1pPr rtl="0" indent="0" marL="0">
              <a:spcBef>
                <a:spcPts val="0"/>
              </a:spcBef>
              <a:buClr>
                <a:srgbClr val="FFFFFF"/>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4" name="Shape 54"/>
          <p:cNvSpPr txBox="1"/>
          <p:nvPr>
            <p:ph idx="4" type="body"/>
          </p:nvPr>
        </p:nvSpPr>
        <p:spPr>
          <a:xfrm>
            <a:off y="914400" x="4800600"/>
            <a:ext cy="640079" cx="3886200"/>
          </a:xfrm>
          <a:prstGeom prst="rect">
            <a:avLst/>
          </a:prstGeom>
          <a:solidFill>
            <a:schemeClr val="accent4"/>
          </a:solidFill>
          <a:ln>
            <a:noFill/>
          </a:ln>
        </p:spPr>
        <p:txBody>
          <a:bodyPr bIns="91425" rIns="91425" lIns="91425" tIns="91425" anchor="ctr" anchorCtr="0"/>
          <a:lstStyle>
            <a:lvl1pPr rtl="0" indent="0" marL="0">
              <a:spcBef>
                <a:spcPts val="0"/>
              </a:spcBef>
              <a:buClr>
                <a:srgbClr val="FFFFFF"/>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5" name="Shape 55"/>
          <p:cNvSpPr txBox="1"/>
          <p:nvPr>
            <p:ph idx="10" type="dt"/>
          </p:nvPr>
        </p:nvSpPr>
        <p:spPr>
          <a:xfrm>
            <a:off y="6248400" x="60960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6" name="Shape 56"/>
          <p:cNvSpPr txBox="1"/>
          <p:nvPr>
            <p:ph idx="12" type="sldNum"/>
          </p:nvPr>
        </p:nvSpPr>
        <p:spPr>
          <a:xfrm>
            <a:off y="685800" x="0"/>
            <a:ext cy="139699" cx="5333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
        <p:nvSpPr>
          <p:cNvPr id="57" name="Shape 57"/>
          <p:cNvSpPr txBox="1"/>
          <p:nvPr>
            <p:ph idx="11" type="ftr"/>
          </p:nvPr>
        </p:nvSpPr>
        <p:spPr>
          <a:xfrm>
            <a:off y="6248400" x="609600"/>
            <a:ext cy="365125" cx="5421313"/>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8" name="Shape 58"/>
          <p:cNvSpPr txBox="1"/>
          <p:nvPr/>
        </p:nvSpPr>
        <p:spPr>
          <a:xfrm>
            <a:off y="646106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9" name="Shape 59"/>
        <p:cNvGrpSpPr/>
        <p:nvPr/>
      </p:nvGrpSpPr>
      <p:grpSpPr>
        <a:xfrm>
          <a:off y="0" x="0"/>
          <a:ext cy="0" cx="0"/>
          <a:chOff y="0" x="0"/>
          <a:chExt cy="0" cx="0"/>
        </a:xfrm>
      </p:grpSpPr>
      <p:sp>
        <p:nvSpPr>
          <p:cNvPr id="60" name="Shape 60"/>
          <p:cNvSpPr txBox="1"/>
          <p:nvPr>
            <p:ph type="title"/>
          </p:nvPr>
        </p:nvSpPr>
        <p:spPr>
          <a:xfrm>
            <a:off y="0" x="609600"/>
            <a:ext cy="685799" cx="81533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61" name="Shape 61"/>
          <p:cNvSpPr txBox="1"/>
          <p:nvPr>
            <p:ph idx="12" type="sldNum"/>
          </p:nvPr>
        </p:nvSpPr>
        <p:spPr>
          <a:xfrm>
            <a:off y="685800" x="0"/>
            <a:ext cy="139699" cx="5333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
        <p:nvSpPr>
          <p:cNvPr id="62" name="Shape 62"/>
          <p:cNvSpPr txBox="1"/>
          <p:nvPr/>
        </p:nvSpPr>
        <p:spPr>
          <a:xfrm>
            <a:off y="646106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p:spTree>
      <p:nvGrpSpPr>
        <p:cNvPr id="63" name="Shape 63"/>
        <p:cNvGrpSpPr/>
        <p:nvPr/>
      </p:nvGrpSpPr>
      <p:grpSpPr>
        <a:xfrm>
          <a:off y="0" x="0"/>
          <a:ext cy="0" cx="0"/>
          <a:chOff y="0" x="0"/>
          <a:chExt cy="0" cx="0"/>
        </a:xfrm>
      </p:grpSpPr>
      <p:sp>
        <p:nvSpPr>
          <p:cNvPr id="64" name="Shape 64"/>
          <p:cNvSpPr txBox="1"/>
          <p:nvPr>
            <p:ph type="title"/>
          </p:nvPr>
        </p:nvSpPr>
        <p:spPr>
          <a:xfrm>
            <a:off y="0" x="609600"/>
            <a:ext cy="685799" cx="81533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65" name="Shape 65"/>
          <p:cNvSpPr txBox="1"/>
          <p:nvPr>
            <p:ph idx="10" type="dt"/>
          </p:nvPr>
        </p:nvSpPr>
        <p:spPr>
          <a:xfrm>
            <a:off y="6248400" x="60960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6" name="Shape 66"/>
          <p:cNvSpPr txBox="1"/>
          <p:nvPr>
            <p:ph idx="12" type="sldNum"/>
          </p:nvPr>
        </p:nvSpPr>
        <p:spPr>
          <a:xfrm>
            <a:off y="685800" x="0"/>
            <a:ext cy="139699" cx="5333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
        <p:nvSpPr>
          <p:cNvPr id="67" name="Shape 67"/>
          <p:cNvSpPr txBox="1"/>
          <p:nvPr/>
        </p:nvSpPr>
        <p:spPr>
          <a:xfrm>
            <a:off y="646106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8" name="Shape 68"/>
        <p:cNvGrpSpPr/>
        <p:nvPr/>
      </p:nvGrpSpPr>
      <p:grpSpPr>
        <a:xfrm>
          <a:off y="0" x="0"/>
          <a:ext cy="0" cx="0"/>
          <a:chOff y="0" x="0"/>
          <a:chExt cy="0" cx="0"/>
        </a:xfrm>
      </p:grpSpPr>
      <p:sp>
        <p:nvSpPr>
          <p:cNvPr id="69" name="Shape 69"/>
          <p:cNvSpPr txBox="1"/>
          <p:nvPr>
            <p:ph idx="10" type="dt"/>
          </p:nvPr>
        </p:nvSpPr>
        <p:spPr>
          <a:xfrm>
            <a:off y="6248400" x="60960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0" name="Shape 70"/>
          <p:cNvSpPr txBox="1"/>
          <p:nvPr/>
        </p:nvSpPr>
        <p:spPr>
          <a:xfrm>
            <a:off y="646106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1" name="Shape 71"/>
        <p:cNvGrpSpPr/>
        <p:nvPr/>
      </p:nvGrpSpPr>
      <p:grpSpPr>
        <a:xfrm>
          <a:off y="0" x="0"/>
          <a:ext cy="0" cx="0"/>
          <a:chOff y="0" x="0"/>
          <a:chExt cy="0" cx="0"/>
        </a:xfrm>
      </p:grpSpPr>
      <p:sp>
        <p:nvSpPr>
          <p:cNvPr id="72" name="Shape 72"/>
          <p:cNvSpPr txBox="1"/>
          <p:nvPr>
            <p:ph type="title"/>
          </p:nvPr>
        </p:nvSpPr>
        <p:spPr>
          <a:xfrm>
            <a:off y="0" x="609600"/>
            <a:ext cy="685799" cx="8156448"/>
          </a:xfrm>
          <a:prstGeom prst="rect">
            <a:avLst/>
          </a:prstGeom>
          <a:noFill/>
          <a:ln>
            <a:noFill/>
          </a:ln>
        </p:spPr>
        <p:txBody>
          <a:bodyPr bIns="91425" rIns="91425" lIns="91425" tIns="91425" anchor="ctr" anchorCtr="0"/>
          <a:lstStyle>
            <a:lvl1pPr algn="l" rtl="0">
              <a:spcBef>
                <a:spcPts val="0"/>
              </a:spcBef>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3" name="Shape 73"/>
          <p:cNvSpPr txBox="1"/>
          <p:nvPr>
            <p:ph idx="1" type="body"/>
          </p:nvPr>
        </p:nvSpPr>
        <p:spPr>
          <a:xfrm>
            <a:off y="914400" x="609600"/>
            <a:ext cy="5181600" cx="1600199"/>
          </a:xfrm>
          <a:prstGeom prst="rect">
            <a:avLst/>
          </a:prstGeom>
          <a:solidFill>
            <a:schemeClr val="accent2"/>
          </a:solidFill>
          <a:ln w="50800" cap="sq">
            <a:solidFill>
              <a:schemeClr val="accent2"/>
            </a:solidFill>
            <a:prstDash val="solid"/>
            <a:miter/>
            <a:headEnd w="med" len="med" type="none"/>
            <a:tailEnd w="med" len="med" type="none"/>
          </a:ln>
        </p:spPr>
        <p:txBody>
          <a:bodyPr bIns="91425" rIns="91425" lIns="91425" tIns="91425" anchor="t" anchorCtr="0"/>
          <a:lstStyle>
            <a:lvl1pPr rtl="0" indent="0" marL="0">
              <a:spcBef>
                <a:spcPts val="0"/>
              </a:spcBef>
              <a:spcAft>
                <a:spcPts val="1000"/>
              </a:spcAft>
              <a:buNone/>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4" name="Shape 74"/>
          <p:cNvSpPr txBox="1"/>
          <p:nvPr>
            <p:ph idx="2" type="body"/>
          </p:nvPr>
        </p:nvSpPr>
        <p:spPr>
          <a:xfrm>
            <a:off y="914400" x="2362200"/>
            <a:ext cy="5257799" cx="6400799"/>
          </a:xfrm>
          <a:prstGeom prst="rect">
            <a:avLst/>
          </a:prstGeom>
          <a:noFill/>
          <a:ln>
            <a:noFill/>
          </a:ln>
        </p:spPr>
        <p:txBody>
          <a:bodyPr bIns="91425" rIns="91425" lIns="91425" tIns="91425" anchor="t" anchorCtr="0"/>
          <a:lstStyle>
            <a:lvl1pPr algn="l" rtl="0" indent="-166688" marL="319088">
              <a:spcBef>
                <a:spcPts val="700"/>
              </a:spcBef>
              <a:spcAft>
                <a:spcPts val="0"/>
              </a:spcAft>
              <a:buClr>
                <a:schemeClr val="accent2"/>
              </a:buClr>
              <a:buFont typeface="Noto Symbol"/>
              <a:buChar char="⬜"/>
              <a:defRPr/>
            </a:lvl1pPr>
            <a:lvl2pPr algn="l" rtl="0" indent="-168593" marL="639763">
              <a:spcBef>
                <a:spcPts val="550"/>
              </a:spcBef>
              <a:spcAft>
                <a:spcPts val="0"/>
              </a:spcAft>
              <a:buClr>
                <a:schemeClr val="accent1"/>
              </a:buClr>
              <a:buFont typeface="Noto Symbol"/>
              <a:buChar char="⬜"/>
              <a:defRPr/>
            </a:lvl2pPr>
            <a:lvl3pPr algn="l" rtl="0" indent="-148272" marL="914400">
              <a:spcBef>
                <a:spcPts val="500"/>
              </a:spcBef>
              <a:spcAft>
                <a:spcPts val="0"/>
              </a:spcAft>
              <a:buClr>
                <a:schemeClr val="accent2"/>
              </a:buClr>
              <a:buFont typeface="Noto Symbol"/>
              <a:buChar char="■"/>
              <a:defRPr/>
            </a:lvl3pPr>
            <a:lvl4pPr algn="l" rtl="0" indent="-171450" marL="1371600">
              <a:spcBef>
                <a:spcPts val="400"/>
              </a:spcBef>
              <a:spcAft>
                <a:spcPts val="0"/>
              </a:spcAft>
              <a:buClr>
                <a:srgbClr val="6BB1C9"/>
              </a:buClr>
              <a:buFont typeface="Noto Symbol"/>
              <a:buChar char="■"/>
              <a:defRPr/>
            </a:lvl4pPr>
            <a:lvl5pPr algn="l" rtl="0" indent="-177800" marL="1828800">
              <a:spcBef>
                <a:spcPts val="400"/>
              </a:spcBef>
              <a:spcAft>
                <a:spcPts val="0"/>
              </a:spcAft>
              <a:buClr>
                <a:srgbClr val="6585CF"/>
              </a:buClr>
              <a:buFont typeface="Noto Symbol"/>
              <a:buChar char="■"/>
              <a:defRPr/>
            </a:lvl5pPr>
            <a:lvl6pPr algn="l" rtl="0" indent="-121920" marL="2103120">
              <a:spcBef>
                <a:spcPts val="360"/>
              </a:spcBef>
              <a:buClr>
                <a:schemeClr val="accent1"/>
              </a:buClr>
              <a:buFont typeface="Noto Symbol"/>
              <a:buChar char="▪"/>
              <a:defRPr/>
            </a:lvl6pPr>
            <a:lvl7pPr algn="l" rtl="0" indent="-116839" marL="2377440">
              <a:spcBef>
                <a:spcPts val="360"/>
              </a:spcBef>
              <a:buClr>
                <a:schemeClr val="accent2"/>
              </a:buClr>
              <a:buFont typeface="Noto Symbol"/>
              <a:buChar char="▪"/>
              <a:defRPr/>
            </a:lvl7pPr>
            <a:lvl8pPr algn="l" rtl="0" indent="-124460" marL="2651760">
              <a:spcBef>
                <a:spcPts val="360"/>
              </a:spcBef>
              <a:buClr>
                <a:schemeClr val="accent3"/>
              </a:buClr>
              <a:buFont typeface="Noto Symbol"/>
              <a:buChar char="▪"/>
              <a:defRPr/>
            </a:lvl8pPr>
            <a:lvl9pPr algn="l" rtl="0" indent="-119379" marL="2926080">
              <a:spcBef>
                <a:spcPts val="360"/>
              </a:spcBef>
              <a:buClr>
                <a:schemeClr val="accent4"/>
              </a:buClr>
              <a:buFont typeface="Noto Symbol"/>
              <a:buChar char="▪"/>
              <a:defRPr/>
            </a:lvl9pPr>
          </a:lstStyle>
          <a:p/>
        </p:txBody>
      </p:sp>
      <p:sp>
        <p:nvSpPr>
          <p:cNvPr id="75" name="Shape 75"/>
          <p:cNvSpPr txBox="1"/>
          <p:nvPr>
            <p:ph idx="10" type="dt"/>
          </p:nvPr>
        </p:nvSpPr>
        <p:spPr>
          <a:xfrm>
            <a:off y="6248400" x="60960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6" name="Shape 76"/>
          <p:cNvSpPr txBox="1"/>
          <p:nvPr>
            <p:ph idx="12" type="sldNum"/>
          </p:nvPr>
        </p:nvSpPr>
        <p:spPr>
          <a:xfrm>
            <a:off y="685800" x="0"/>
            <a:ext cy="139699" cx="5333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
        <p:nvSpPr>
          <p:cNvPr id="77" name="Shape 77"/>
          <p:cNvSpPr txBox="1"/>
          <p:nvPr/>
        </p:nvSpPr>
        <p:spPr>
          <a:xfrm>
            <a:off y="646106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1.xml" Type="http://schemas.openxmlformats.org/officeDocument/2006/relationships/slideLayout" Id="rId2"/><Relationship Target="../slideLayouts/slideLayout11.xml" Type="http://schemas.openxmlformats.org/officeDocument/2006/relationships/slideLayout" Id="rId12"/><Relationship Target="../theme/theme2.xml" Type="http://schemas.openxmlformats.org/officeDocument/2006/relationships/theme" Id="rId13"/><Relationship Target="../media/image00.jpg" Type="http://schemas.openxmlformats.org/officeDocument/2006/relationships/image" Id="rId1"/><Relationship Target="../slideLayouts/slideLayout3.xml" Type="http://schemas.openxmlformats.org/officeDocument/2006/relationships/slideLayout" Id="rId4"/><Relationship Target="../slideLayouts/slideLayout9.xml" Type="http://schemas.openxmlformats.org/officeDocument/2006/relationships/slideLayout" Id="rId10"/><Relationship Target="../slideLayouts/slideLayout2.xml" Type="http://schemas.openxmlformats.org/officeDocument/2006/relationships/slideLayout" Id="rId3"/><Relationship Target="../slideLayouts/slideLayout10.xml" Type="http://schemas.openxmlformats.org/officeDocument/2006/relationships/slideLayout" Id="rId11"/><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txBox="1"/>
          <p:nvPr>
            <p:ph type="title"/>
          </p:nvPr>
        </p:nvSpPr>
        <p:spPr>
          <a:xfrm>
            <a:off y="0" x="609600"/>
            <a:ext cy="685799" cx="81533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10" name="Shape 10"/>
          <p:cNvSpPr txBox="1"/>
          <p:nvPr>
            <p:ph idx="1" type="body"/>
          </p:nvPr>
        </p:nvSpPr>
        <p:spPr>
          <a:xfrm>
            <a:off y="990600" x="612775"/>
            <a:ext cy="5135563" cx="8153399"/>
          </a:xfrm>
          <a:prstGeom prst="rect">
            <a:avLst/>
          </a:prstGeom>
          <a:noFill/>
          <a:ln>
            <a:noFill/>
          </a:ln>
        </p:spPr>
        <p:txBody>
          <a:bodyPr bIns="91425" rIns="91425" lIns="91425" tIns="91425" anchor="t" anchorCtr="0"/>
          <a:lstStyle>
            <a:lvl1pPr algn="l" rtl="0" marR="0" indent="-166688" marL="319088">
              <a:spcBef>
                <a:spcPts val="700"/>
              </a:spcBef>
              <a:spcAft>
                <a:spcPts val="0"/>
              </a:spcAft>
              <a:buClr>
                <a:schemeClr val="accent2"/>
              </a:buClr>
              <a:buFont typeface="Noto Symbol"/>
              <a:buChar char="⬜"/>
              <a:defRPr/>
            </a:lvl1pPr>
            <a:lvl2pPr algn="l" rtl="0" marR="0" indent="-168593" marL="639763">
              <a:spcBef>
                <a:spcPts val="550"/>
              </a:spcBef>
              <a:spcAft>
                <a:spcPts val="0"/>
              </a:spcAft>
              <a:buClr>
                <a:schemeClr val="accent1"/>
              </a:buClr>
              <a:buFont typeface="Noto Symbol"/>
              <a:buChar char="⬜"/>
              <a:defRPr/>
            </a:lvl2pPr>
            <a:lvl3pPr algn="l" rtl="0" marR="0" indent="-148272" marL="914400">
              <a:spcBef>
                <a:spcPts val="500"/>
              </a:spcBef>
              <a:spcAft>
                <a:spcPts val="0"/>
              </a:spcAft>
              <a:buClr>
                <a:schemeClr val="accent2"/>
              </a:buClr>
              <a:buFont typeface="Noto Symbol"/>
              <a:buChar char="■"/>
              <a:defRPr/>
            </a:lvl3pPr>
            <a:lvl4pPr algn="l" rtl="0" marR="0" indent="-171450" marL="1371600">
              <a:spcBef>
                <a:spcPts val="400"/>
              </a:spcBef>
              <a:spcAft>
                <a:spcPts val="0"/>
              </a:spcAft>
              <a:buClr>
                <a:srgbClr val="6BB1C9"/>
              </a:buClr>
              <a:buFont typeface="Noto Symbol"/>
              <a:buChar char="■"/>
              <a:defRPr/>
            </a:lvl4pPr>
            <a:lvl5pPr algn="l" rtl="0" marR="0" indent="-177800" marL="1828800">
              <a:spcBef>
                <a:spcPts val="400"/>
              </a:spcBef>
              <a:spcAft>
                <a:spcPts val="0"/>
              </a:spcAft>
              <a:buClr>
                <a:srgbClr val="6585CF"/>
              </a:buClr>
              <a:buFont typeface="Noto Symbol"/>
              <a:buChar char="■"/>
              <a:defRPr/>
            </a:lvl5pPr>
            <a:lvl6pPr algn="l" rtl="0" marR="0" indent="-121920" marL="2103120">
              <a:spcBef>
                <a:spcPts val="360"/>
              </a:spcBef>
              <a:buClr>
                <a:schemeClr val="accent1"/>
              </a:buClr>
              <a:buFont typeface="Noto Symbol"/>
              <a:buChar char="▪"/>
              <a:defRPr/>
            </a:lvl6pPr>
            <a:lvl7pPr algn="l" rtl="0" marR="0" indent="-116839" marL="2377440">
              <a:spcBef>
                <a:spcPts val="360"/>
              </a:spcBef>
              <a:buClr>
                <a:schemeClr val="accent2"/>
              </a:buClr>
              <a:buFont typeface="Noto Symbol"/>
              <a:buChar char="▪"/>
              <a:defRPr/>
            </a:lvl7pPr>
            <a:lvl8pPr algn="l" rtl="0" marR="0" indent="-124460" marL="2651760">
              <a:spcBef>
                <a:spcPts val="360"/>
              </a:spcBef>
              <a:buClr>
                <a:schemeClr val="accent3"/>
              </a:buClr>
              <a:buFont typeface="Noto Symbol"/>
              <a:buChar char="▪"/>
              <a:defRPr/>
            </a:lvl8pPr>
            <a:lvl9pPr algn="l" rtl="0" marR="0" indent="-119379" marL="2926080">
              <a:spcBef>
                <a:spcPts val="360"/>
              </a:spcBef>
              <a:buClr>
                <a:schemeClr val="accent4"/>
              </a:buClr>
              <a:buFont typeface="Noto Symbol"/>
              <a:buChar char="▪"/>
              <a:defRPr/>
            </a:lvl9pPr>
          </a:lstStyle>
          <a:p/>
        </p:txBody>
      </p:sp>
      <p:sp>
        <p:nvSpPr>
          <p:cNvPr id="11" name="Shape 11"/>
          <p:cNvSpPr txBox="1"/>
          <p:nvPr>
            <p:ph idx="10" type="dt"/>
          </p:nvPr>
        </p:nvSpPr>
        <p:spPr>
          <a:xfrm>
            <a:off y="6248400" x="60960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2" name="Shape 12"/>
          <p:cNvSpPr txBox="1"/>
          <p:nvPr>
            <p:ph idx="11" type="ftr"/>
          </p:nvPr>
        </p:nvSpPr>
        <p:spPr>
          <a:xfrm>
            <a:off y="6248400" x="609600"/>
            <a:ext cy="365125" cx="5421313"/>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3" name="Shape 13"/>
          <p:cNvSpPr/>
          <p:nvPr/>
        </p:nvSpPr>
        <p:spPr>
          <a:xfrm>
            <a:off y="685800" x="0"/>
            <a:ext cy="228600" cx="9144000"/>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14" name="Shape 14"/>
          <p:cNvSpPr/>
          <p:nvPr/>
        </p:nvSpPr>
        <p:spPr>
          <a:xfrm>
            <a:off y="685800" x="0"/>
            <a:ext cy="142875" cx="533399"/>
          </a:xfrm>
          <a:prstGeom prst="rect">
            <a:avLst/>
          </a:prstGeom>
          <a:solidFill>
            <a:schemeClr val="accent2"/>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15" name="Shape 15"/>
          <p:cNvSpPr/>
          <p:nvPr/>
        </p:nvSpPr>
        <p:spPr>
          <a:xfrm>
            <a:off y="685800" x="590550"/>
            <a:ext cy="144462" cx="8553450"/>
          </a:xfrm>
          <a:prstGeom prst="rect">
            <a:avLst/>
          </a:prstGeom>
          <a:solidFill>
            <a:schemeClr val="accen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16" name="Shape 16"/>
          <p:cNvSpPr txBox="1"/>
          <p:nvPr>
            <p:ph idx="12" type="sldNum"/>
          </p:nvPr>
        </p:nvSpPr>
        <p:spPr>
          <a:xfrm>
            <a:off y="685800" x="0"/>
            <a:ext cy="139699" cx="5333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pic>
        <p:nvPicPr>
          <p:cNvPr id="17" name="Shape 17"/>
          <p:cNvPicPr preferRelativeResize="0"/>
          <p:nvPr/>
        </p:nvPicPr>
        <p:blipFill rotWithShape="1">
          <a:blip r:embed="rId1">
            <a:alphaModFix/>
          </a:blip>
          <a:srcRect t="0" b="0" r="0" l="0"/>
          <a:stretch/>
        </p:blipFill>
        <p:spPr>
          <a:xfrm>
            <a:off y="78217" x="7724632"/>
            <a:ext cy="554213" cx="1405719"/>
          </a:xfrm>
          <a:prstGeom prst="rect">
            <a:avLst/>
          </a:prstGeom>
          <a:noFill/>
          <a:ln>
            <a:noFill/>
          </a:ln>
        </p:spPr>
      </p:pic>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2.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3.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3.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3.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3.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3.xml" Type="http://schemas.openxmlformats.org/officeDocument/2006/relationships/slideLayout" Id="rId1"/><Relationship Target="../media/image01.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3.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3.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3.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3.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3.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3.xml" Type="http://schemas.openxmlformats.org/officeDocument/2006/relationships/slideLayout" Id="rId1"/><Relationship Target="https://mifosforge.jira.com/wiki/display/docs/Operational+End-User+Procedure+Samples" Type="http://schemas.openxmlformats.org/officeDocument/2006/relationships/hyperlink" TargetMode="External" Id="rId4"/><Relationship Target="https://mifosforge.jira.com/wiki/display/docs/Operational+Policy+Samples+for+Financial+Institutions" Type="http://schemas.openxmlformats.org/officeDocument/2006/relationships/hyperlink" TargetMode="External"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3.xml" Type="http://schemas.openxmlformats.org/officeDocument/2006/relationships/slideLayout" Id="rId1"/><Relationship Target="http://mifosforge.jira.com/wiki/display/MIFOS/Upgrading+Mifos" Type="http://schemas.openxmlformats.org/officeDocument/2006/relationships/hyperlink" TargetMode="External"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type="ctrTitle"/>
          </p:nvPr>
        </p:nvSpPr>
        <p:spPr>
          <a:xfrm>
            <a:off y="1952219" x="1286482"/>
            <a:ext cy="2433786" cx="7527279"/>
          </a:xfrm>
          <a:prstGeom prst="rect">
            <a:avLst/>
          </a:prstGeom>
          <a:noFill/>
          <a:ln>
            <a:noFill/>
          </a:ln>
        </p:spPr>
        <p:txBody>
          <a:bodyPr bIns="45700" rIns="91425" lIns="91425" tIns="45700" anchor="b" anchorCtr="0">
            <a:noAutofit/>
          </a:bodyPr>
          <a:lstStyle/>
          <a:p>
            <a:pPr algn="l" rtl="0" lvl="0" marR="0" indent="0" marL="0">
              <a:spcBef>
                <a:spcPts val="0"/>
              </a:spcBef>
              <a:spcAft>
                <a:spcPts val="0"/>
              </a:spcAft>
              <a:buSzPct val="25000"/>
              <a:buNone/>
            </a:pPr>
            <a:r>
              <a:rPr strike="noStrike" u="none" b="0" cap="none" baseline="0" sz="4000" lang="en-US" i="0">
                <a:solidFill>
                  <a:schemeClr val="dk2"/>
                </a:solidFill>
                <a:latin typeface="Arial"/>
                <a:ea typeface="Arial"/>
                <a:cs typeface="Arial"/>
                <a:sym typeface="Arial"/>
              </a:rPr>
              <a:t>POST DEPLOYMENT PLANNING USING THE MIFOS X SYSTEM</a:t>
            </a:r>
          </a:p>
        </p:txBody>
      </p:sp>
      <p:pic>
        <p:nvPicPr>
          <p:cNvPr id="99" name="Shape 99"/>
          <p:cNvPicPr preferRelativeResize="0"/>
          <p:nvPr/>
        </p:nvPicPr>
        <p:blipFill rotWithShape="1">
          <a:blip r:embed="rId3">
            <a:alphaModFix/>
          </a:blip>
          <a:srcRect t="15151" b="13105" r="7991" l="0"/>
          <a:stretch/>
        </p:blipFill>
        <p:spPr>
          <a:xfrm>
            <a:off y="405718" x="5193455"/>
            <a:ext cy="1589995" cx="3381538"/>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y="0" x="0"/>
          <a:ext cy="0" cx="0"/>
          <a:chOff y="0" x="0"/>
          <a:chExt cy="0" cx="0"/>
        </a:xfrm>
      </p:grpSpPr>
      <p:sp>
        <p:nvSpPr>
          <p:cNvPr id="168" name="Shape 168"/>
          <p:cNvSpPr txBox="1"/>
          <p:nvPr>
            <p:ph idx="1" type="body"/>
          </p:nvPr>
        </p:nvSpPr>
        <p:spPr>
          <a:xfrm>
            <a:off y="3092075" x="1371600"/>
            <a:ext cy="1673099" cx="7123199"/>
          </a:xfrm>
          <a:prstGeom prst="rect">
            <a:avLst/>
          </a:prstGeom>
          <a:noFill/>
          <a:ln>
            <a:noFill/>
          </a:ln>
        </p:spPr>
        <p:txBody>
          <a:bodyPr bIns="45700" rIns="91425" lIns="91425" tIns="45700" anchor="t" anchorCtr="0">
            <a:noAutofit/>
          </a:bodyPr>
          <a:lstStyle/>
          <a:p>
            <a:pPr rtl="0" lvl="0" marR="0" indent="0" marL="0">
              <a:spcBef>
                <a:spcPts val="0"/>
              </a:spcBef>
              <a:spcAft>
                <a:spcPts val="0"/>
              </a:spcAft>
              <a:buClr>
                <a:schemeClr val="accent2"/>
              </a:buClr>
              <a:buSzPct val="25000"/>
              <a:buFont typeface="Noto Symbol"/>
              <a:buNone/>
            </a:pPr>
            <a:r>
              <a:rPr sz="3000" lang="en-US">
                <a:solidFill>
                  <a:schemeClr val="dk1"/>
                </a:solidFill>
              </a:rPr>
              <a:t>Please follow this checklist to ensure that you are prepared for any problems you may encounter.</a:t>
            </a:r>
          </a:p>
        </p:txBody>
      </p:sp>
      <p:sp>
        <p:nvSpPr>
          <p:cNvPr id="169" name="Shape 169"/>
          <p:cNvSpPr txBox="1"/>
          <p:nvPr>
            <p:ph type="title"/>
          </p:nvPr>
        </p:nvSpPr>
        <p:spPr>
          <a:xfrm>
            <a:off y="1600200" x="1371600"/>
            <a:ext cy="990599" cx="7619999"/>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rgbClr val="FFFFFF"/>
              </a:buClr>
              <a:buSzPct val="25000"/>
              <a:buFont typeface="Arial"/>
              <a:buNone/>
            </a:pPr>
            <a:r>
              <a:rPr sz="3000" lang="en-US">
                <a:solidFill>
                  <a:srgbClr val="FFFFFF"/>
                </a:solidFill>
                <a:latin typeface="Questrial"/>
                <a:ea typeface="Questrial"/>
                <a:cs typeface="Questrial"/>
                <a:sym typeface="Questrial"/>
              </a:rPr>
              <a:t>Disaster recovery/contingency planning and testing</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y="0" x="0"/>
          <a:ext cy="0" cx="0"/>
          <a:chOff y="0" x="0"/>
          <a:chExt cy="0" cx="0"/>
        </a:xfrm>
      </p:grpSpPr>
      <p:sp>
        <p:nvSpPr>
          <p:cNvPr id="175" name="Shape 175"/>
          <p:cNvSpPr txBox="1"/>
          <p:nvPr>
            <p:ph type="title"/>
          </p:nvPr>
        </p:nvSpPr>
        <p:spPr>
          <a:xfrm>
            <a:off y="39450" x="219300"/>
            <a:ext cy="598499" cx="85398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z="3200" lang="en-US">
                <a:solidFill>
                  <a:schemeClr val="dk2"/>
                </a:solidFill>
              </a:rPr>
              <a:t>Follow these steps for disaster recovery</a:t>
            </a:r>
            <a:r>
              <a:rPr sz="3600" lang="en-US">
                <a:solidFill>
                  <a:schemeClr val="dk2"/>
                </a:solidFill>
              </a:rPr>
              <a:t>.</a:t>
            </a:r>
          </a:p>
        </p:txBody>
      </p:sp>
      <p:sp>
        <p:nvSpPr>
          <p:cNvPr id="176" name="Shape 176"/>
          <p:cNvSpPr txBox="1"/>
          <p:nvPr>
            <p:ph idx="1" type="body"/>
          </p:nvPr>
        </p:nvSpPr>
        <p:spPr>
          <a:xfrm>
            <a:off y="2551825" x="577875"/>
            <a:ext cy="4103399" cx="8181899"/>
          </a:xfrm>
          <a:prstGeom prst="rect">
            <a:avLst/>
          </a:prstGeom>
          <a:noFill/>
          <a:ln>
            <a:noFill/>
          </a:ln>
        </p:spPr>
        <p:txBody>
          <a:bodyPr bIns="45700" rIns="91425" lIns="91425" tIns="45700" anchor="t" anchorCtr="0">
            <a:noAutofit/>
          </a:bodyPr>
          <a:lstStyle/>
          <a:p>
            <a:pPr rtl="0" lvl="0" indent="-355600" marL="457200">
              <a:lnSpc>
                <a:spcPct val="136363"/>
              </a:lnSpc>
              <a:spcBef>
                <a:spcPts val="800"/>
              </a:spcBef>
              <a:buClr>
                <a:srgbClr val="000000"/>
              </a:buClr>
              <a:buSzPct val="100000"/>
              <a:buFont typeface="Arial"/>
              <a:buChar char="●"/>
            </a:pPr>
            <a:r>
              <a:rPr sz="2000" lang="en-US"/>
              <a:t>Let database backup scripts run and perform a full restore.  Note the amount of time the process takes and what steps could have been improved.</a:t>
            </a:r>
          </a:p>
          <a:p>
            <a:pPr rtl="0" lvl="0" indent="-355600" marL="457200">
              <a:lnSpc>
                <a:spcPct val="136363"/>
              </a:lnSpc>
              <a:spcBef>
                <a:spcPts val="800"/>
              </a:spcBef>
              <a:buClr>
                <a:srgbClr val="000000"/>
              </a:buClr>
              <a:buSzPct val="100000"/>
              <a:buFont typeface="Arial"/>
              <a:buChar char="●"/>
            </a:pPr>
            <a:r>
              <a:rPr sz="2000" lang="en-US"/>
              <a:t>Verify O/S backup restore.</a:t>
            </a:r>
          </a:p>
          <a:p>
            <a:pPr rtl="0" lvl="0" indent="-355600" marL="457200">
              <a:lnSpc>
                <a:spcPct val="136363"/>
              </a:lnSpc>
              <a:spcBef>
                <a:spcPts val="800"/>
              </a:spcBef>
              <a:buClr>
                <a:srgbClr val="000000"/>
              </a:buClr>
              <a:buSzPct val="100000"/>
              <a:buFont typeface="Arial"/>
              <a:buChar char="●"/>
            </a:pPr>
            <a:r>
              <a:rPr sz="2000" lang="en-US"/>
              <a:t>Verify all phone numbers on contact lists</a:t>
            </a:r>
          </a:p>
          <a:p>
            <a:pPr rtl="0" lvl="0" indent="-355600" marL="457200">
              <a:lnSpc>
                <a:spcPct val="136363"/>
              </a:lnSpc>
              <a:spcBef>
                <a:spcPts val="800"/>
              </a:spcBef>
              <a:buClr>
                <a:srgbClr val="000000"/>
              </a:buClr>
              <a:buSzPct val="100000"/>
              <a:buFont typeface="Arial"/>
              <a:buChar char="●"/>
            </a:pPr>
            <a:r>
              <a:rPr sz="2000" lang="en-US"/>
              <a:t>Note the amount of time taken from outage start to full recovery.</a:t>
            </a:r>
          </a:p>
          <a:p>
            <a:pPr algn="l" rtl="0" lvl="0" marR="0" indent="0" marL="0">
              <a:lnSpc>
                <a:spcPct val="150000"/>
              </a:lnSpc>
              <a:spcBef>
                <a:spcPts val="700"/>
              </a:spcBef>
              <a:spcAft>
                <a:spcPts val="0"/>
              </a:spcAft>
              <a:buNone/>
            </a:pPr>
            <a:r>
              <a:t/>
            </a:r>
            <a:endParaRPr sz="2400">
              <a:solidFill>
                <a:schemeClr val="dk1"/>
              </a:solidFill>
            </a:endParaRPr>
          </a:p>
        </p:txBody>
      </p:sp>
      <p:sp>
        <p:nvSpPr>
          <p:cNvPr id="177" name="Shape 177"/>
          <p:cNvSpPr txBox="1"/>
          <p:nvPr/>
        </p:nvSpPr>
        <p:spPr>
          <a:xfrm>
            <a:off y="1381075" x="488425"/>
            <a:ext cy="920699" cx="82707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z="3600" lang="en-US">
                <a:solidFill>
                  <a:schemeClr val="dk1"/>
                </a:solidFill>
              </a:rPr>
              <a:t>Testing the Process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y="0" x="0"/>
          <a:ext cy="0" cx="0"/>
          <a:chOff y="0" x="0"/>
          <a:chExt cy="0" cx="0"/>
        </a:xfrm>
      </p:grpSpPr>
      <p:sp>
        <p:nvSpPr>
          <p:cNvPr id="183" name="Shape 183"/>
          <p:cNvSpPr txBox="1"/>
          <p:nvPr>
            <p:ph type="title"/>
          </p:nvPr>
        </p:nvSpPr>
        <p:spPr>
          <a:xfrm>
            <a:off y="39450" x="219300"/>
            <a:ext cy="598499" cx="85398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z="3200" lang="en-US">
                <a:solidFill>
                  <a:schemeClr val="dk2"/>
                </a:solidFill>
              </a:rPr>
              <a:t>Follow these steps for disaster recovery.</a:t>
            </a:r>
          </a:p>
        </p:txBody>
      </p:sp>
      <p:sp>
        <p:nvSpPr>
          <p:cNvPr id="184" name="Shape 184"/>
          <p:cNvSpPr txBox="1"/>
          <p:nvPr>
            <p:ph idx="1" type="body"/>
          </p:nvPr>
        </p:nvSpPr>
        <p:spPr>
          <a:xfrm>
            <a:off y="2551825" x="577875"/>
            <a:ext cy="4103399" cx="8181899"/>
          </a:xfrm>
          <a:prstGeom prst="rect">
            <a:avLst/>
          </a:prstGeom>
          <a:noFill/>
          <a:ln>
            <a:noFill/>
          </a:ln>
        </p:spPr>
        <p:txBody>
          <a:bodyPr bIns="45700" rIns="91425" lIns="91425" tIns="45700" anchor="t" anchorCtr="0">
            <a:noAutofit/>
          </a:bodyPr>
          <a:lstStyle/>
          <a:p>
            <a:pPr rtl="0" lvl="0" indent="-355600" marL="457200">
              <a:lnSpc>
                <a:spcPct val="136363"/>
              </a:lnSpc>
              <a:spcBef>
                <a:spcPts val="800"/>
              </a:spcBef>
              <a:buClr>
                <a:srgbClr val="000000"/>
              </a:buClr>
              <a:buSzPct val="100000"/>
              <a:buFont typeface="Arial"/>
              <a:buChar char="●"/>
            </a:pPr>
            <a:r>
              <a:rPr sz="2000" lang="en-US"/>
              <a:t>Compile a list of emergency contact information, including vendors and contacts at the MFI.</a:t>
            </a:r>
          </a:p>
          <a:p>
            <a:pPr rtl="0" lvl="0" indent="-355600" marL="457200">
              <a:lnSpc>
                <a:spcPct val="136363"/>
              </a:lnSpc>
              <a:spcBef>
                <a:spcPts val="800"/>
              </a:spcBef>
              <a:buClr>
                <a:srgbClr val="000000"/>
              </a:buClr>
              <a:buSzPct val="100000"/>
              <a:buFont typeface="Arial"/>
              <a:buChar char="●"/>
            </a:pPr>
            <a:r>
              <a:rPr sz="2000" lang="en-US"/>
              <a:t>Instructions for restoring a system should be detailed and clear.  Try to write them for a new user.</a:t>
            </a:r>
          </a:p>
          <a:p>
            <a:pPr rtl="0" lvl="0" indent="-355600" marL="457200">
              <a:lnSpc>
                <a:spcPct val="136363"/>
              </a:lnSpc>
              <a:spcBef>
                <a:spcPts val="800"/>
              </a:spcBef>
              <a:buClr>
                <a:srgbClr val="000000"/>
              </a:buClr>
              <a:buSzPct val="100000"/>
              <a:buFont typeface="Arial"/>
              <a:buChar char="●"/>
            </a:pPr>
            <a:r>
              <a:rPr sz="2000" lang="en-US"/>
              <a:t>Make sure a procedure exists for updating existing disaster recovery documentation as new scripts are added/removed.     (setting up a monthly email reminder to make these updates is often a good idea).</a:t>
            </a:r>
          </a:p>
          <a:p>
            <a:pPr algn="l" rtl="0" lvl="0" marR="0" indent="0" marL="0">
              <a:lnSpc>
                <a:spcPct val="150000"/>
              </a:lnSpc>
              <a:spcBef>
                <a:spcPts val="700"/>
              </a:spcBef>
              <a:spcAft>
                <a:spcPts val="0"/>
              </a:spcAft>
              <a:buNone/>
            </a:pPr>
            <a:r>
              <a:t/>
            </a:r>
            <a:endParaRPr sz="2400">
              <a:solidFill>
                <a:schemeClr val="dk1"/>
              </a:solidFill>
            </a:endParaRPr>
          </a:p>
        </p:txBody>
      </p:sp>
      <p:sp>
        <p:nvSpPr>
          <p:cNvPr id="185" name="Shape 185"/>
          <p:cNvSpPr txBox="1"/>
          <p:nvPr/>
        </p:nvSpPr>
        <p:spPr>
          <a:xfrm>
            <a:off y="1381075" x="488425"/>
            <a:ext cy="920699" cx="82707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z="3600" lang="en-US">
                <a:solidFill>
                  <a:schemeClr val="dk1"/>
                </a:solidFill>
              </a:rPr>
              <a:t>Documenting the Process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y="0" x="0"/>
          <a:ext cy="0" cx="0"/>
          <a:chOff y="0" x="0"/>
          <a:chExt cy="0" cx="0"/>
        </a:xfrm>
      </p:grpSpPr>
      <p:sp>
        <p:nvSpPr>
          <p:cNvPr id="191" name="Shape 191"/>
          <p:cNvSpPr txBox="1"/>
          <p:nvPr>
            <p:ph type="title"/>
          </p:nvPr>
        </p:nvSpPr>
        <p:spPr>
          <a:xfrm>
            <a:off y="39450" x="219300"/>
            <a:ext cy="598499" cx="85398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z="3200" lang="en-US">
                <a:solidFill>
                  <a:schemeClr val="dk2"/>
                </a:solidFill>
              </a:rPr>
              <a:t>Follow these steps for disaster recovery.</a:t>
            </a:r>
          </a:p>
        </p:txBody>
      </p:sp>
      <p:sp>
        <p:nvSpPr>
          <p:cNvPr id="192" name="Shape 192"/>
          <p:cNvSpPr txBox="1"/>
          <p:nvPr>
            <p:ph idx="1" type="body"/>
          </p:nvPr>
        </p:nvSpPr>
        <p:spPr>
          <a:xfrm>
            <a:off y="1694575" x="577875"/>
            <a:ext cy="4960799" cx="8181899"/>
          </a:xfrm>
          <a:prstGeom prst="rect">
            <a:avLst/>
          </a:prstGeom>
          <a:noFill/>
          <a:ln>
            <a:noFill/>
          </a:ln>
        </p:spPr>
        <p:txBody>
          <a:bodyPr bIns="45700" rIns="91425" lIns="91425" tIns="45700" anchor="t" anchorCtr="0">
            <a:noAutofit/>
          </a:bodyPr>
          <a:lstStyle/>
          <a:p>
            <a:pPr rtl="0" lvl="0" indent="-311150" marL="457200">
              <a:lnSpc>
                <a:spcPct val="136363"/>
              </a:lnSpc>
              <a:spcBef>
                <a:spcPts val="800"/>
              </a:spcBef>
              <a:buClr>
                <a:srgbClr val="333333"/>
              </a:buClr>
              <a:buSzPct val="100000"/>
              <a:buFont typeface="Arial"/>
              <a:buChar char="●"/>
            </a:pPr>
            <a:r>
              <a:rPr sz="1300" lang="en-US">
                <a:solidFill>
                  <a:srgbClr val="333333"/>
                </a:solidFill>
              </a:rPr>
              <a:t>Natural disasters (e.g. flooding of main office or branch offices), fires, and political emergencies</a:t>
            </a:r>
          </a:p>
          <a:p>
            <a:pPr rtl="0" lvl="1" indent="-311150" marL="914400">
              <a:lnSpc>
                <a:spcPct val="115000"/>
              </a:lnSpc>
              <a:spcBef>
                <a:spcPts val="800"/>
              </a:spcBef>
              <a:buClr>
                <a:srgbClr val="333333"/>
              </a:buClr>
              <a:buSzPct val="100000"/>
              <a:buFont typeface="Arial"/>
              <a:buChar char="●"/>
            </a:pPr>
            <a:r>
              <a:rPr sz="1300" lang="en-US">
                <a:solidFill>
                  <a:srgbClr val="333333"/>
                </a:solidFill>
              </a:rPr>
              <a:t>OFFSITE DATA STORAGE: make sure data is stored at a location that is not the head office only for BOTH the database and the OS. </a:t>
            </a:r>
          </a:p>
          <a:p>
            <a:pPr rtl="0" lvl="1" indent="-311150" marL="914400">
              <a:lnSpc>
                <a:spcPct val="115000"/>
              </a:lnSpc>
              <a:spcBef>
                <a:spcPts val="800"/>
              </a:spcBef>
              <a:buClr>
                <a:srgbClr val="333333"/>
              </a:buClr>
              <a:buSzPct val="100000"/>
              <a:buFont typeface="Arial"/>
              <a:buChar char="●"/>
            </a:pPr>
            <a:r>
              <a:rPr sz="1300" lang="en-US">
                <a:solidFill>
                  <a:srgbClr val="333333"/>
                </a:solidFill>
              </a:rPr>
              <a:t>Well-documented procedures for recovery steps</a:t>
            </a:r>
          </a:p>
          <a:p>
            <a:pPr rtl="0" lvl="1" indent="-311150" marL="914400">
              <a:lnSpc>
                <a:spcPct val="115000"/>
              </a:lnSpc>
              <a:spcBef>
                <a:spcPts val="800"/>
              </a:spcBef>
              <a:buClr>
                <a:srgbClr val="333333"/>
              </a:buClr>
              <a:buSzPct val="100000"/>
              <a:buFont typeface="Arial"/>
              <a:buChar char="●"/>
            </a:pPr>
            <a:r>
              <a:rPr sz="1300" lang="en-US">
                <a:solidFill>
                  <a:srgbClr val="333333"/>
                </a:solidFill>
              </a:rPr>
              <a:t>Contact list</a:t>
            </a:r>
          </a:p>
          <a:p>
            <a:pPr rtl="0" lvl="0" indent="-311150" marL="457200">
              <a:lnSpc>
                <a:spcPct val="136363"/>
              </a:lnSpc>
              <a:spcBef>
                <a:spcPts val="800"/>
              </a:spcBef>
              <a:buClr>
                <a:srgbClr val="333333"/>
              </a:buClr>
              <a:buSzPct val="100000"/>
              <a:buFont typeface="Arial"/>
              <a:buChar char="●"/>
            </a:pPr>
            <a:r>
              <a:rPr sz="1300" lang="en-US">
                <a:solidFill>
                  <a:srgbClr val="333333"/>
                </a:solidFill>
              </a:rPr>
              <a:t>Security breach of Mifos server or act of sabotage by staff</a:t>
            </a:r>
          </a:p>
          <a:p>
            <a:pPr rtl="0" lvl="1" indent="-311150" marL="914400">
              <a:lnSpc>
                <a:spcPct val="115000"/>
              </a:lnSpc>
              <a:spcBef>
                <a:spcPts val="800"/>
              </a:spcBef>
              <a:buClr>
                <a:srgbClr val="333333"/>
              </a:buClr>
              <a:buSzPct val="100000"/>
              <a:buFont typeface="Arial"/>
              <a:buChar char="●"/>
            </a:pPr>
            <a:r>
              <a:rPr sz="1300" lang="en-US">
                <a:solidFill>
                  <a:srgbClr val="333333"/>
                </a:solidFill>
              </a:rPr>
              <a:t>What are the processes for immediately changing passwords.  Are they documented?</a:t>
            </a:r>
          </a:p>
          <a:p>
            <a:pPr rtl="0" lvl="1" indent="-311150" marL="914400">
              <a:lnSpc>
                <a:spcPct val="115000"/>
              </a:lnSpc>
              <a:spcBef>
                <a:spcPts val="800"/>
              </a:spcBef>
              <a:buClr>
                <a:srgbClr val="333333"/>
              </a:buClr>
              <a:buSzPct val="100000"/>
              <a:buFont typeface="Arial"/>
              <a:buChar char="●"/>
            </a:pPr>
            <a:r>
              <a:rPr sz="1300" lang="en-US">
                <a:solidFill>
                  <a:srgbClr val="333333"/>
                </a:solidFill>
              </a:rPr>
              <a:t>What needs to be evaluated for your organization(check accounts, database evaluation)?</a:t>
            </a:r>
          </a:p>
          <a:p>
            <a:pPr rtl="0" lvl="0" indent="-311150" marL="457200">
              <a:lnSpc>
                <a:spcPct val="136363"/>
              </a:lnSpc>
              <a:spcBef>
                <a:spcPts val="800"/>
              </a:spcBef>
              <a:buClr>
                <a:srgbClr val="333333"/>
              </a:buClr>
              <a:buSzPct val="100000"/>
              <a:buFont typeface="Arial"/>
              <a:buChar char="●"/>
            </a:pPr>
            <a:r>
              <a:rPr sz="1300" lang="en-US">
                <a:solidFill>
                  <a:srgbClr val="333333"/>
                </a:solidFill>
              </a:rPr>
              <a:t>Failure or loss of Mifos server, database and/or server disk storage</a:t>
            </a:r>
          </a:p>
          <a:p>
            <a:pPr rtl="0" lvl="1" indent="-311150" marL="914400">
              <a:lnSpc>
                <a:spcPct val="115000"/>
              </a:lnSpc>
              <a:spcBef>
                <a:spcPts val="800"/>
              </a:spcBef>
              <a:buClr>
                <a:srgbClr val="333333"/>
              </a:buClr>
              <a:buSzPct val="100000"/>
              <a:buFont typeface="Arial"/>
              <a:buChar char="●"/>
            </a:pPr>
            <a:r>
              <a:rPr sz="1300" lang="en-US">
                <a:solidFill>
                  <a:srgbClr val="333333"/>
                </a:solidFill>
              </a:rPr>
              <a:t>Make certain scripts are running for database backups.</a:t>
            </a:r>
          </a:p>
          <a:p>
            <a:pPr rtl="0" lvl="1" indent="-311150" marL="914400">
              <a:lnSpc>
                <a:spcPct val="115000"/>
              </a:lnSpc>
              <a:spcBef>
                <a:spcPts val="800"/>
              </a:spcBef>
              <a:buClr>
                <a:srgbClr val="333333"/>
              </a:buClr>
              <a:buSzPct val="100000"/>
              <a:buFont typeface="Arial"/>
              <a:buChar char="●"/>
            </a:pPr>
            <a:r>
              <a:rPr sz="1300" lang="en-US">
                <a:solidFill>
                  <a:srgbClr val="333333"/>
                </a:solidFill>
              </a:rPr>
              <a:t>Make certain scripts are running for OS backups</a:t>
            </a:r>
          </a:p>
          <a:p>
            <a:pPr rtl="0" lvl="1" indent="-311150" marL="914400">
              <a:lnSpc>
                <a:spcPct val="115000"/>
              </a:lnSpc>
              <a:spcBef>
                <a:spcPts val="800"/>
              </a:spcBef>
              <a:buClr>
                <a:srgbClr val="333333"/>
              </a:buClr>
              <a:buSzPct val="100000"/>
              <a:buFont typeface="Arial"/>
              <a:buChar char="●"/>
            </a:pPr>
            <a:r>
              <a:rPr sz="1300" lang="en-US">
                <a:solidFill>
                  <a:srgbClr val="333333"/>
                </a:solidFill>
              </a:rPr>
              <a:t>Make certain backup and recovery procedures are DOCUMENTED IN DETAIL</a:t>
            </a:r>
          </a:p>
          <a:p>
            <a:pPr rtl="0" lvl="1" indent="-311150" marL="914400">
              <a:lnSpc>
                <a:spcPct val="115000"/>
              </a:lnSpc>
              <a:spcBef>
                <a:spcPts val="800"/>
              </a:spcBef>
              <a:buClr>
                <a:srgbClr val="333333"/>
              </a:buClr>
              <a:buSzPct val="100000"/>
              <a:buFont typeface="Arial"/>
              <a:buChar char="●"/>
            </a:pPr>
            <a:r>
              <a:rPr sz="1300" lang="en-US">
                <a:solidFill>
                  <a:srgbClr val="333333"/>
                </a:solidFill>
              </a:rPr>
              <a:t>Restoring the OS</a:t>
            </a:r>
          </a:p>
          <a:p>
            <a:pPr rtl="0" lvl="1" indent="-311150" marL="914400">
              <a:lnSpc>
                <a:spcPct val="115000"/>
              </a:lnSpc>
              <a:spcBef>
                <a:spcPts val="800"/>
              </a:spcBef>
              <a:buClr>
                <a:srgbClr val="333333"/>
              </a:buClr>
              <a:buSzPct val="100000"/>
              <a:buFont typeface="Arial"/>
              <a:buChar char="●"/>
            </a:pPr>
            <a:r>
              <a:rPr sz="1300" lang="en-US">
                <a:solidFill>
                  <a:srgbClr val="333333"/>
                </a:solidFill>
              </a:rPr>
              <a:t>Restoring the database</a:t>
            </a:r>
          </a:p>
          <a:p>
            <a:pPr rtl="0" lvl="1" indent="-311150" marL="914400">
              <a:lnSpc>
                <a:spcPct val="115000"/>
              </a:lnSpc>
              <a:spcBef>
                <a:spcPts val="800"/>
              </a:spcBef>
              <a:buClr>
                <a:srgbClr val="333333"/>
              </a:buClr>
              <a:buSzPct val="100000"/>
              <a:buFont typeface="Arial"/>
              <a:buChar char="●"/>
            </a:pPr>
            <a:r>
              <a:rPr sz="1300" lang="en-US">
                <a:solidFill>
                  <a:srgbClr val="333333"/>
                </a:solidFill>
              </a:rPr>
              <a:t>Mifos configuration settings</a:t>
            </a:r>
          </a:p>
          <a:p>
            <a:pPr rtl="0" lvl="1" indent="-311150" marL="914400">
              <a:lnSpc>
                <a:spcPct val="115000"/>
              </a:lnSpc>
              <a:spcBef>
                <a:spcPts val="800"/>
              </a:spcBef>
              <a:buClr>
                <a:srgbClr val="333333"/>
              </a:buClr>
              <a:buSzPct val="100000"/>
              <a:buFont typeface="Arial"/>
              <a:buChar char="●"/>
            </a:pPr>
            <a:r>
              <a:rPr sz="1300" lang="en-US">
                <a:solidFill>
                  <a:srgbClr val="333333"/>
                </a:solidFill>
              </a:rPr>
              <a:t>Any custom scripts that may be running</a:t>
            </a:r>
          </a:p>
          <a:p>
            <a:pPr rtl="0" lvl="1" indent="-311150" marL="914400">
              <a:lnSpc>
                <a:spcPct val="115000"/>
              </a:lnSpc>
              <a:spcBef>
                <a:spcPts val="800"/>
              </a:spcBef>
              <a:buClr>
                <a:srgbClr val="333333"/>
              </a:buClr>
              <a:buSzPct val="100000"/>
              <a:buFont typeface="Arial"/>
              <a:buChar char="●"/>
            </a:pPr>
            <a:r>
              <a:rPr sz="1300" lang="en-US">
                <a:solidFill>
                  <a:srgbClr val="333333"/>
                </a:solidFill>
              </a:rPr>
              <a:t>Verification test plan (10-12 trials to make to ensure system is functioning properly and stable)</a:t>
            </a:r>
          </a:p>
          <a:p>
            <a:pPr rtl="0" lvl="1" indent="-311150" marL="914400">
              <a:lnSpc>
                <a:spcPct val="115000"/>
              </a:lnSpc>
              <a:spcBef>
                <a:spcPts val="800"/>
              </a:spcBef>
              <a:buClr>
                <a:srgbClr val="333333"/>
              </a:buClr>
              <a:buSzPct val="100000"/>
              <a:buFont typeface="Arial"/>
              <a:buChar char="●"/>
            </a:pPr>
            <a:r>
              <a:rPr sz="1300" lang="en-US">
                <a:solidFill>
                  <a:srgbClr val="333333"/>
                </a:solidFill>
              </a:rPr>
              <a:t>Make certain all scripts are stored in a documented location and include instructions for recreating the production setup</a:t>
            </a:r>
          </a:p>
        </p:txBody>
      </p:sp>
      <p:sp>
        <p:nvSpPr>
          <p:cNvPr id="193" name="Shape 193"/>
          <p:cNvSpPr txBox="1"/>
          <p:nvPr/>
        </p:nvSpPr>
        <p:spPr>
          <a:xfrm>
            <a:off y="992350" x="533475"/>
            <a:ext cy="920699" cx="82707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z="3600" lang="en-US">
                <a:solidFill>
                  <a:schemeClr val="dk1"/>
                </a:solidFill>
              </a:rPr>
              <a:t>Problems and Responses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y="0" x="0"/>
          <a:ext cy="0" cx="0"/>
          <a:chOff y="0" x="0"/>
          <a:chExt cy="0" cx="0"/>
        </a:xfrm>
      </p:grpSpPr>
      <p:sp>
        <p:nvSpPr>
          <p:cNvPr id="199" name="Shape 199"/>
          <p:cNvSpPr txBox="1"/>
          <p:nvPr>
            <p:ph type="title"/>
          </p:nvPr>
        </p:nvSpPr>
        <p:spPr>
          <a:xfrm>
            <a:off y="39450" x="219300"/>
            <a:ext cy="598499" cx="85398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z="3200" lang="en-US">
                <a:solidFill>
                  <a:schemeClr val="dk2"/>
                </a:solidFill>
              </a:rPr>
              <a:t>Follow these steps for disaster recovery.</a:t>
            </a:r>
          </a:p>
        </p:txBody>
      </p:sp>
      <p:sp>
        <p:nvSpPr>
          <p:cNvPr id="200" name="Shape 200"/>
          <p:cNvSpPr txBox="1"/>
          <p:nvPr>
            <p:ph idx="1" type="body"/>
          </p:nvPr>
        </p:nvSpPr>
        <p:spPr>
          <a:xfrm>
            <a:off y="1913050" x="577875"/>
            <a:ext cy="4742400" cx="8181899"/>
          </a:xfrm>
          <a:prstGeom prst="rect">
            <a:avLst/>
          </a:prstGeom>
          <a:noFill/>
          <a:ln>
            <a:noFill/>
          </a:ln>
        </p:spPr>
        <p:txBody>
          <a:bodyPr bIns="45700" rIns="91425" lIns="91425" tIns="45700" anchor="t" anchorCtr="0">
            <a:noAutofit/>
          </a:bodyPr>
          <a:lstStyle/>
          <a:p>
            <a:pPr rtl="0" lvl="0" indent="-355600" marL="457200">
              <a:lnSpc>
                <a:spcPct val="150000"/>
              </a:lnSpc>
              <a:spcBef>
                <a:spcPts val="800"/>
              </a:spcBef>
              <a:buClr>
                <a:srgbClr val="333333"/>
              </a:buClr>
              <a:buSzPct val="100000"/>
              <a:buFont typeface="Noto Symbol"/>
              <a:buChar char="●"/>
            </a:pPr>
            <a:r>
              <a:rPr sz="2000" lang="en-US">
                <a:solidFill>
                  <a:srgbClr val="333333"/>
                </a:solidFill>
              </a:rPr>
              <a:t> Loss of Internet access/power at main office or branch office</a:t>
            </a:r>
          </a:p>
          <a:p>
            <a:pPr rtl="0" lvl="1" indent="-355600" marL="914400">
              <a:lnSpc>
                <a:spcPct val="150000"/>
              </a:lnSpc>
              <a:spcBef>
                <a:spcPts val="800"/>
              </a:spcBef>
              <a:buClr>
                <a:srgbClr val="333333"/>
              </a:buClr>
              <a:buSzPct val="100000"/>
              <a:buFont typeface="Arial"/>
              <a:buChar char="●"/>
            </a:pPr>
            <a:r>
              <a:rPr sz="2000" lang="en-US">
                <a:solidFill>
                  <a:srgbClr val="333333"/>
                </a:solidFill>
              </a:rPr>
              <a:t>What procedures need to be in place for working around the problem at a branch?  Document and test.</a:t>
            </a:r>
          </a:p>
          <a:p>
            <a:pPr rtl="0" lvl="1" indent="-355600" marL="914400">
              <a:lnSpc>
                <a:spcPct val="150000"/>
              </a:lnSpc>
              <a:spcBef>
                <a:spcPts val="800"/>
              </a:spcBef>
              <a:buClr>
                <a:srgbClr val="333333"/>
              </a:buClr>
              <a:buSzPct val="100000"/>
              <a:buFont typeface="Arial"/>
              <a:buChar char="●"/>
            </a:pPr>
            <a:r>
              <a:rPr sz="2000" lang="en-US">
                <a:solidFill>
                  <a:srgbClr val="333333"/>
                </a:solidFill>
              </a:rPr>
              <a:t>What procedures need to be in place at the Head Office in the event of extended power outage?</a:t>
            </a:r>
          </a:p>
          <a:p>
            <a:pPr rtl="0" lvl="0" indent="-355600" marL="457200">
              <a:lnSpc>
                <a:spcPct val="150000"/>
              </a:lnSpc>
              <a:spcBef>
                <a:spcPts val="800"/>
              </a:spcBef>
              <a:buClr>
                <a:srgbClr val="333333"/>
              </a:buClr>
              <a:buSzPct val="100000"/>
              <a:buFont typeface="Arial"/>
              <a:buChar char="●"/>
            </a:pPr>
            <a:r>
              <a:rPr sz="2000" lang="en-US">
                <a:solidFill>
                  <a:srgbClr val="333333"/>
                </a:solidFill>
              </a:rPr>
              <a:t>Loss of key staff members</a:t>
            </a:r>
          </a:p>
          <a:p>
            <a:pPr rtl="0" lvl="1" indent="-355600" marL="914400">
              <a:lnSpc>
                <a:spcPct val="150000"/>
              </a:lnSpc>
              <a:spcBef>
                <a:spcPts val="800"/>
              </a:spcBef>
              <a:buClr>
                <a:srgbClr val="333333"/>
              </a:buClr>
              <a:buSzPct val="100000"/>
              <a:buFont typeface="Arial"/>
              <a:buChar char="●"/>
            </a:pPr>
            <a:r>
              <a:rPr sz="2000" lang="en-US">
                <a:solidFill>
                  <a:srgbClr val="333333"/>
                </a:solidFill>
              </a:rPr>
              <a:t>Staff turnover is a fact of running an organization.  Make sure all procedures, instructions, and important details are documented and available to newer staff members who may be forced to troubleshoot or process a recovery. </a:t>
            </a:r>
          </a:p>
          <a:p>
            <a:pPr algn="l" rtl="0" lvl="0" marR="0" indent="0" marL="0">
              <a:lnSpc>
                <a:spcPct val="136363"/>
              </a:lnSpc>
              <a:spcBef>
                <a:spcPts val="800"/>
              </a:spcBef>
              <a:spcAft>
                <a:spcPts val="0"/>
              </a:spcAft>
              <a:buNone/>
            </a:pPr>
            <a:r>
              <a:t/>
            </a:r>
            <a:endParaRPr sz="1100">
              <a:solidFill>
                <a:srgbClr val="333333"/>
              </a:solidFill>
            </a:endParaRPr>
          </a:p>
        </p:txBody>
      </p:sp>
      <p:sp>
        <p:nvSpPr>
          <p:cNvPr id="201" name="Shape 201"/>
          <p:cNvSpPr txBox="1"/>
          <p:nvPr/>
        </p:nvSpPr>
        <p:spPr>
          <a:xfrm>
            <a:off y="1092025" x="533475"/>
            <a:ext cy="920699" cx="82707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z="3600" lang="en-US">
                <a:solidFill>
                  <a:schemeClr val="dk1"/>
                </a:solidFill>
              </a:rPr>
              <a:t>Problems and Responses (Continued)</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y="0" x="0"/>
          <a:ext cy="0" cx="0"/>
          <a:chOff y="0" x="0"/>
          <a:chExt cy="0" cx="0"/>
        </a:xfrm>
      </p:grpSpPr>
      <p:sp>
        <p:nvSpPr>
          <p:cNvPr id="207" name="Shape 207"/>
          <p:cNvSpPr txBox="1"/>
          <p:nvPr>
            <p:ph idx="1" type="body"/>
          </p:nvPr>
        </p:nvSpPr>
        <p:spPr>
          <a:xfrm>
            <a:off y="1933800" x="612650"/>
            <a:ext cy="4162200" cx="8153399"/>
          </a:xfrm>
          <a:prstGeom prst="rect">
            <a:avLst/>
          </a:prstGeom>
          <a:noFill/>
          <a:ln>
            <a:noFill/>
          </a:ln>
        </p:spPr>
        <p:txBody>
          <a:bodyPr bIns="45700" rIns="91425" lIns="91425" tIns="45700" anchor="t" anchorCtr="0">
            <a:noAutofit/>
          </a:bodyPr>
          <a:lstStyle/>
          <a:p>
            <a:pPr algn="ctr" rtl="0" lvl="0" marR="0" indent="-156527" marL="319087">
              <a:spcBef>
                <a:spcPts val="0"/>
              </a:spcBef>
              <a:spcAft>
                <a:spcPts val="0"/>
              </a:spcAft>
              <a:buClr>
                <a:schemeClr val="accent2"/>
              </a:buClr>
              <a:buSzPct val="80000"/>
              <a:buFont typeface="Noto Symbol"/>
              <a:buNone/>
            </a:pPr>
            <a:r>
              <a:rPr sz="3200" lang="en-US">
                <a:solidFill>
                  <a:schemeClr val="dk1"/>
                </a:solidFill>
              </a:rPr>
              <a:t>Thanks for your attention, and good luck!</a:t>
            </a:r>
          </a:p>
          <a:p>
            <a:pPr algn="l" rtl="0" lvl="0" marR="0" indent="-156528" marL="319088">
              <a:spcBef>
                <a:spcPts val="700"/>
              </a:spcBef>
              <a:spcAft>
                <a:spcPts val="0"/>
              </a:spcAft>
              <a:buClr>
                <a:schemeClr val="accent2"/>
              </a:buClr>
              <a:buFont typeface="Noto Symbol"/>
              <a:buNone/>
            </a:pPr>
            <a:r>
              <a:t/>
            </a:r>
            <a:endParaRPr strike="noStrike" u="none" b="0" cap="none" baseline="0" sz="3200" i="0">
              <a:solidFill>
                <a:schemeClr val="dk1"/>
              </a:solidFill>
              <a:latin typeface="Arial"/>
              <a:ea typeface="Arial"/>
              <a:cs typeface="Arial"/>
              <a:sym typeface="Arial"/>
            </a:endParaRPr>
          </a:p>
          <a:p>
            <a:pPr algn="l" rtl="0" lvl="0" marR="0" indent="-156528" marL="319088">
              <a:spcBef>
                <a:spcPts val="700"/>
              </a:spcBef>
              <a:spcAft>
                <a:spcPts val="0"/>
              </a:spcAft>
              <a:buClr>
                <a:schemeClr val="accent2"/>
              </a:buClr>
              <a:buFont typeface="Noto Symbol"/>
              <a:buNone/>
            </a:pPr>
            <a:r>
              <a:t/>
            </a:r>
            <a:endParaRPr strike="noStrike" u="none" b="0" cap="none" baseline="0" sz="3200" i="0">
              <a:solidFill>
                <a:schemeClr val="dk1"/>
              </a:solidFill>
              <a:latin typeface="Arial"/>
              <a:ea typeface="Arial"/>
              <a:cs typeface="Arial"/>
              <a:sym typeface="Arial"/>
            </a:endParaRPr>
          </a:p>
          <a:p>
            <a:pPr algn="l" rtl="0" lvl="0" marR="0" indent="-156528" marL="319088">
              <a:spcBef>
                <a:spcPts val="700"/>
              </a:spcBef>
              <a:spcAft>
                <a:spcPts val="0"/>
              </a:spcAft>
              <a:buClr>
                <a:schemeClr val="accent2"/>
              </a:buClr>
              <a:buFont typeface="Noto Symbol"/>
              <a:buNone/>
            </a:pPr>
            <a:r>
              <a:t/>
            </a:r>
            <a:endParaRPr strike="noStrike" u="none" b="0" cap="none" baseline="0" sz="3200" i="0">
              <a:solidFill>
                <a:schemeClr val="dk1"/>
              </a:solidFill>
              <a:latin typeface="Arial"/>
              <a:ea typeface="Arial"/>
              <a:cs typeface="Arial"/>
              <a:sym typeface="Arial"/>
            </a:endParaRPr>
          </a:p>
        </p:txBody>
      </p:sp>
      <p:pic>
        <p:nvPicPr>
          <p:cNvPr id="208" name="Shape 208"/>
          <p:cNvPicPr preferRelativeResize="0"/>
          <p:nvPr/>
        </p:nvPicPr>
        <p:blipFill>
          <a:blip r:embed="rId3">
            <a:alphaModFix/>
          </a:blip>
          <a:stretch>
            <a:fillRect/>
          </a:stretch>
        </p:blipFill>
        <p:spPr>
          <a:xfrm>
            <a:off y="3073050" x="933450"/>
            <a:ext cy="2552700" cx="72771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y="0" x="0"/>
          <a:ext cy="0" cx="0"/>
          <a:chOff y="0" x="0"/>
          <a:chExt cy="0" cx="0"/>
        </a:xfrm>
      </p:grpSpPr>
      <p:sp>
        <p:nvSpPr>
          <p:cNvPr id="105" name="Shape 105"/>
          <p:cNvSpPr txBox="1"/>
          <p:nvPr>
            <p:ph idx="1" type="body"/>
          </p:nvPr>
        </p:nvSpPr>
        <p:spPr>
          <a:xfrm>
            <a:off y="3092075" x="1371600"/>
            <a:ext cy="1673099" cx="7123199"/>
          </a:xfrm>
          <a:prstGeom prst="rect">
            <a:avLst/>
          </a:prstGeom>
          <a:noFill/>
          <a:ln>
            <a:noFill/>
          </a:ln>
        </p:spPr>
        <p:txBody>
          <a:bodyPr bIns="45700" rIns="91425" lIns="91425" tIns="45700" anchor="t" anchorCtr="0">
            <a:noAutofit/>
          </a:bodyPr>
          <a:lstStyle/>
          <a:p>
            <a:pPr rtl="0" lvl="0" marR="0" indent="0" marL="0">
              <a:spcBef>
                <a:spcPts val="0"/>
              </a:spcBef>
              <a:spcAft>
                <a:spcPts val="0"/>
              </a:spcAft>
              <a:buClr>
                <a:schemeClr val="accent2"/>
              </a:buClr>
              <a:buSzPct val="25000"/>
              <a:buFont typeface="Noto Symbol"/>
              <a:buNone/>
            </a:pPr>
            <a:r>
              <a:rPr sz="3000" lang="en-US">
                <a:solidFill>
                  <a:schemeClr val="dk1"/>
                </a:solidFill>
              </a:rPr>
              <a:t>Please follow this checklist to ensure that you are prepared for production activity.</a:t>
            </a:r>
          </a:p>
        </p:txBody>
      </p:sp>
      <p:sp>
        <p:nvSpPr>
          <p:cNvPr id="106" name="Shape 106"/>
          <p:cNvSpPr txBox="1"/>
          <p:nvPr>
            <p:ph type="title"/>
          </p:nvPr>
        </p:nvSpPr>
        <p:spPr>
          <a:xfrm>
            <a:off y="1600200" x="1371600"/>
            <a:ext cy="990599" cx="7619999"/>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rgbClr val="FFFFFF"/>
              </a:buClr>
              <a:buSzPct val="25000"/>
              <a:buFont typeface="Arial"/>
              <a:buNone/>
            </a:pPr>
            <a:r>
              <a:rPr sz="3000" lang="en-US">
                <a:solidFill>
                  <a:srgbClr val="FFFFFF"/>
                </a:solidFill>
                <a:latin typeface="Questrial"/>
                <a:ea typeface="Questrial"/>
                <a:cs typeface="Questrial"/>
                <a:sym typeface="Questrial"/>
              </a:rPr>
              <a:t>Post deployment planning is a critical part of software implementation.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y="0" x="0"/>
          <a:ext cy="0" cx="0"/>
          <a:chOff y="0" x="0"/>
          <a:chExt cy="0" cx="0"/>
        </a:xfrm>
      </p:grpSpPr>
      <p:sp>
        <p:nvSpPr>
          <p:cNvPr id="112" name="Shape 112"/>
          <p:cNvSpPr txBox="1"/>
          <p:nvPr>
            <p:ph type="title"/>
          </p:nvPr>
        </p:nvSpPr>
        <p:spPr>
          <a:xfrm>
            <a:off y="39450" x="219300"/>
            <a:ext cy="598499" cx="85398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0" cap="none" baseline="0" sz="3600" lang="en-US" i="0">
                <a:solidFill>
                  <a:schemeClr val="dk2"/>
                </a:solidFill>
                <a:latin typeface="Arial"/>
                <a:ea typeface="Arial"/>
                <a:cs typeface="Arial"/>
                <a:sym typeface="Arial"/>
              </a:rPr>
              <a:t>Ask yourself the following questions.</a:t>
            </a:r>
          </a:p>
        </p:txBody>
      </p:sp>
      <p:sp>
        <p:nvSpPr>
          <p:cNvPr id="113" name="Shape 113"/>
          <p:cNvSpPr txBox="1"/>
          <p:nvPr>
            <p:ph idx="1" type="body"/>
          </p:nvPr>
        </p:nvSpPr>
        <p:spPr>
          <a:xfrm>
            <a:off y="2551825" x="577875"/>
            <a:ext cy="4103399" cx="8181899"/>
          </a:xfrm>
          <a:prstGeom prst="rect">
            <a:avLst/>
          </a:prstGeom>
          <a:noFill/>
          <a:ln>
            <a:noFill/>
          </a:ln>
        </p:spPr>
        <p:txBody>
          <a:bodyPr bIns="45700" rIns="91425" lIns="91425" tIns="45700" anchor="t" anchorCtr="0">
            <a:noAutofit/>
          </a:bodyPr>
          <a:lstStyle/>
          <a:p>
            <a:pPr algn="l" rtl="0" lvl="0" marR="0" indent="-381000" marL="457200">
              <a:lnSpc>
                <a:spcPct val="150000"/>
              </a:lnSpc>
              <a:spcBef>
                <a:spcPts val="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 Is the bandwidth contract sufficient for server hosting?</a:t>
            </a:r>
          </a:p>
          <a:p>
            <a:pPr algn="l" rtl="0" lvl="0" marR="0" indent="-381000" marL="457200">
              <a:lnSpc>
                <a:spcPct val="150000"/>
              </a:lnSpc>
              <a:spcBef>
                <a:spcPts val="700"/>
              </a:spcBef>
              <a:spcAft>
                <a:spcPts val="0"/>
              </a:spcAft>
              <a:buClr>
                <a:schemeClr val="dk1"/>
              </a:buClr>
              <a:buSzPct val="100000"/>
              <a:buFont typeface="Noto Symbol"/>
              <a:buChar char="●"/>
            </a:pPr>
            <a:r>
              <a:rPr strike="noStrike" u="none" b="0" cap="none" baseline="0" sz="2400" lang="en-US" i="0">
                <a:solidFill>
                  <a:schemeClr val="dk1"/>
                </a:solidFill>
                <a:latin typeface="Arial"/>
                <a:ea typeface="Arial"/>
                <a:cs typeface="Arial"/>
                <a:sym typeface="Arial"/>
              </a:rPr>
              <a:t> Do y</a:t>
            </a:r>
            <a:r>
              <a:rPr sz="2400" lang="en-US">
                <a:solidFill>
                  <a:schemeClr val="dk1"/>
                </a:solidFill>
              </a:rPr>
              <a:t>o</a:t>
            </a:r>
            <a:r>
              <a:rPr strike="noStrike" u="none" b="0" cap="none" baseline="0" sz="2400" lang="en-US" i="0">
                <a:solidFill>
                  <a:schemeClr val="dk1"/>
                </a:solidFill>
                <a:latin typeface="Arial"/>
                <a:ea typeface="Arial"/>
                <a:cs typeface="Arial"/>
                <a:sym typeface="Arial"/>
              </a:rPr>
              <a:t>u need to account for both local and remote access?</a:t>
            </a:r>
          </a:p>
          <a:p>
            <a:pPr algn="l" rtl="0" lvl="0" marR="0" indent="-381000" marL="457200">
              <a:lnSpc>
                <a:spcPct val="150000"/>
              </a:lnSpc>
              <a:spcBef>
                <a:spcPts val="70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 Are instructions for accessing remotely documented?</a:t>
            </a:r>
          </a:p>
          <a:p>
            <a:pPr algn="l" rtl="0" lvl="0" marR="0" indent="-381000" marL="457200">
              <a:lnSpc>
                <a:spcPct val="150000"/>
              </a:lnSpc>
              <a:spcBef>
                <a:spcPts val="70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 Who should have access to the data center, and do they have the necessary permissions/clearances?</a:t>
            </a:r>
          </a:p>
        </p:txBody>
      </p:sp>
      <p:sp>
        <p:nvSpPr>
          <p:cNvPr id="114" name="Shape 114"/>
          <p:cNvSpPr txBox="1"/>
          <p:nvPr/>
        </p:nvSpPr>
        <p:spPr>
          <a:xfrm>
            <a:off y="1381070" x="611506"/>
            <a:ext cy="920557" cx="7931199"/>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0" cap="none" baseline="0" sz="3600" lang="en-US" i="0">
                <a:solidFill>
                  <a:schemeClr val="dk1"/>
                </a:solidFill>
                <a:latin typeface="Arial"/>
                <a:ea typeface="Arial"/>
                <a:cs typeface="Arial"/>
                <a:sym typeface="Arial"/>
              </a:rPr>
              <a:t>Server Hosting and Networking</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title"/>
          </p:nvPr>
        </p:nvSpPr>
        <p:spPr>
          <a:xfrm>
            <a:off y="39450" x="219300"/>
            <a:ext cy="598499" cx="85398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0" cap="none" baseline="0" sz="3600" lang="en-US" i="0">
                <a:solidFill>
                  <a:schemeClr val="dk2"/>
                </a:solidFill>
                <a:latin typeface="Arial"/>
                <a:ea typeface="Arial"/>
                <a:cs typeface="Arial"/>
                <a:sym typeface="Arial"/>
              </a:rPr>
              <a:t>Ask yourself the following questions.</a:t>
            </a:r>
          </a:p>
        </p:txBody>
      </p:sp>
      <p:sp>
        <p:nvSpPr>
          <p:cNvPr id="121" name="Shape 121"/>
          <p:cNvSpPr txBox="1"/>
          <p:nvPr>
            <p:ph idx="1" type="body"/>
          </p:nvPr>
        </p:nvSpPr>
        <p:spPr>
          <a:xfrm>
            <a:off y="2551825" x="577875"/>
            <a:ext cy="4103399" cx="8181899"/>
          </a:xfrm>
          <a:prstGeom prst="rect">
            <a:avLst/>
          </a:prstGeom>
          <a:noFill/>
          <a:ln>
            <a:noFill/>
          </a:ln>
        </p:spPr>
        <p:txBody>
          <a:bodyPr bIns="45700" rIns="91425" lIns="91425" tIns="45700" anchor="t" anchorCtr="0">
            <a:noAutofit/>
          </a:bodyPr>
          <a:lstStyle/>
          <a:p>
            <a:pPr algn="l" rtl="0" lvl="0" marR="0" indent="-381000" marL="457200">
              <a:lnSpc>
                <a:spcPct val="150000"/>
              </a:lnSpc>
              <a:spcBef>
                <a:spcPts val="700"/>
              </a:spcBef>
              <a:spcAft>
                <a:spcPts val="0"/>
              </a:spcAft>
              <a:buClr>
                <a:schemeClr val="dk1"/>
              </a:buClr>
              <a:buSzPct val="100000"/>
              <a:buFont typeface="Arial"/>
              <a:buChar char="●"/>
            </a:pPr>
            <a:r>
              <a:rPr sz="2400" lang="en-US">
                <a:solidFill>
                  <a:schemeClr val="dk1"/>
                </a:solidFill>
              </a:rPr>
              <a:t>What areas will be monitored?</a:t>
            </a:r>
          </a:p>
          <a:p>
            <a:pPr algn="l" rtl="0" lvl="0" marR="0" indent="-381000" marL="457200">
              <a:lnSpc>
                <a:spcPct val="150000"/>
              </a:lnSpc>
              <a:spcBef>
                <a:spcPts val="700"/>
              </a:spcBef>
              <a:spcAft>
                <a:spcPts val="0"/>
              </a:spcAft>
              <a:buClr>
                <a:schemeClr val="dk1"/>
              </a:buClr>
              <a:buSzPct val="100000"/>
              <a:buFont typeface="Noto Symbol"/>
              <a:buChar char="●"/>
            </a:pPr>
            <a:r>
              <a:rPr sz="2400" lang="en-US">
                <a:solidFill>
                  <a:schemeClr val="dk1"/>
                </a:solidFill>
              </a:rPr>
              <a:t>How will they be monitored?</a:t>
            </a:r>
          </a:p>
          <a:p>
            <a:pPr algn="l" rtl="0" lvl="0" marR="0" indent="-381000" marL="457200">
              <a:lnSpc>
                <a:spcPct val="150000"/>
              </a:lnSpc>
              <a:spcBef>
                <a:spcPts val="700"/>
              </a:spcBef>
              <a:spcAft>
                <a:spcPts val="0"/>
              </a:spcAft>
              <a:buClr>
                <a:schemeClr val="dk1"/>
              </a:buClr>
              <a:buSzPct val="100000"/>
              <a:buFont typeface="Noto Symbol"/>
              <a:buChar char="●"/>
            </a:pPr>
            <a:r>
              <a:rPr sz="2400" lang="en-US">
                <a:solidFill>
                  <a:schemeClr val="dk1"/>
                </a:solidFill>
              </a:rPr>
              <a:t>What will this information be used for?</a:t>
            </a:r>
          </a:p>
          <a:p>
            <a:pPr algn="l" rtl="0" lvl="0" marR="0" indent="-381000" marL="457200">
              <a:lnSpc>
                <a:spcPct val="150000"/>
              </a:lnSpc>
              <a:spcBef>
                <a:spcPts val="700"/>
              </a:spcBef>
              <a:spcAft>
                <a:spcPts val="0"/>
              </a:spcAft>
              <a:buClr>
                <a:schemeClr val="dk1"/>
              </a:buClr>
              <a:buSzPct val="100000"/>
              <a:buFont typeface="Noto Symbol"/>
              <a:buChar char="●"/>
            </a:pPr>
            <a:r>
              <a:rPr sz="2400" lang="en-US">
                <a:solidFill>
                  <a:schemeClr val="dk1"/>
                </a:solidFill>
              </a:rPr>
              <a:t>What tools are necessary?</a:t>
            </a:r>
          </a:p>
          <a:p>
            <a:pPr algn="l" rtl="0" lvl="0" marR="0" indent="-381000" marL="457200">
              <a:lnSpc>
                <a:spcPct val="150000"/>
              </a:lnSpc>
              <a:spcBef>
                <a:spcPts val="700"/>
              </a:spcBef>
              <a:spcAft>
                <a:spcPts val="0"/>
              </a:spcAft>
              <a:buClr>
                <a:schemeClr val="dk1"/>
              </a:buClr>
              <a:buSzPct val="100000"/>
              <a:buFont typeface="Noto Symbol"/>
              <a:buChar char="●"/>
            </a:pPr>
            <a:r>
              <a:rPr sz="2400" lang="en-US">
                <a:solidFill>
                  <a:schemeClr val="dk1"/>
                </a:solidFill>
              </a:rPr>
              <a:t>Who will be responsible for these tasks?</a:t>
            </a:r>
          </a:p>
        </p:txBody>
      </p:sp>
      <p:sp>
        <p:nvSpPr>
          <p:cNvPr id="122" name="Shape 122"/>
          <p:cNvSpPr txBox="1"/>
          <p:nvPr/>
        </p:nvSpPr>
        <p:spPr>
          <a:xfrm>
            <a:off y="1381070" x="611506"/>
            <a:ext cy="920699" cx="7931099"/>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0" cap="none" baseline="0" sz="3600" lang="en-US" i="0">
                <a:solidFill>
                  <a:schemeClr val="dk1"/>
                </a:solidFill>
                <a:latin typeface="Arial"/>
                <a:ea typeface="Arial"/>
                <a:cs typeface="Arial"/>
                <a:sym typeface="Arial"/>
              </a:rPr>
              <a:t>Server </a:t>
            </a:r>
            <a:r>
              <a:rPr sz="3600" lang="en-US">
                <a:solidFill>
                  <a:schemeClr val="dk1"/>
                </a:solidFill>
              </a:rPr>
              <a:t>and Application Monitoring</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y="0" x="0"/>
          <a:ext cy="0" cx="0"/>
          <a:chOff y="0" x="0"/>
          <a:chExt cy="0" cx="0"/>
        </a:xfrm>
      </p:grpSpPr>
      <p:sp>
        <p:nvSpPr>
          <p:cNvPr id="128" name="Shape 128"/>
          <p:cNvSpPr txBox="1"/>
          <p:nvPr>
            <p:ph type="title"/>
          </p:nvPr>
        </p:nvSpPr>
        <p:spPr>
          <a:xfrm>
            <a:off y="39450" x="219300"/>
            <a:ext cy="598499" cx="85398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0" cap="none" baseline="0" sz="3600" lang="en-US" i="0">
                <a:solidFill>
                  <a:schemeClr val="dk2"/>
                </a:solidFill>
                <a:latin typeface="Arial"/>
                <a:ea typeface="Arial"/>
                <a:cs typeface="Arial"/>
                <a:sym typeface="Arial"/>
              </a:rPr>
              <a:t>Ask yourself the following questions.</a:t>
            </a:r>
          </a:p>
        </p:txBody>
      </p:sp>
      <p:sp>
        <p:nvSpPr>
          <p:cNvPr id="129" name="Shape 129"/>
          <p:cNvSpPr txBox="1"/>
          <p:nvPr>
            <p:ph idx="1" type="body"/>
          </p:nvPr>
        </p:nvSpPr>
        <p:spPr>
          <a:xfrm>
            <a:off y="2551825" x="577875"/>
            <a:ext cy="4103399" cx="8181899"/>
          </a:xfrm>
          <a:prstGeom prst="rect">
            <a:avLst/>
          </a:prstGeom>
          <a:noFill/>
          <a:ln>
            <a:noFill/>
          </a:ln>
        </p:spPr>
        <p:txBody>
          <a:bodyPr bIns="45700" rIns="91425" lIns="91425" tIns="45700" anchor="t" anchorCtr="0">
            <a:noAutofit/>
          </a:bodyPr>
          <a:lstStyle/>
          <a:p>
            <a:pPr algn="l" rtl="0" lvl="0" marR="0" indent="-381000" marL="457200">
              <a:lnSpc>
                <a:spcPct val="150000"/>
              </a:lnSpc>
              <a:spcBef>
                <a:spcPts val="700"/>
              </a:spcBef>
              <a:spcAft>
                <a:spcPts val="0"/>
              </a:spcAft>
              <a:buClr>
                <a:schemeClr val="dk1"/>
              </a:buClr>
              <a:buSzPct val="100000"/>
              <a:buFont typeface="Noto Symbol"/>
              <a:buChar char="●"/>
            </a:pPr>
            <a:r>
              <a:rPr sz="2400" lang="en-US">
                <a:solidFill>
                  <a:schemeClr val="dk1"/>
                </a:solidFill>
              </a:rPr>
              <a:t>What are the criteria for determining when to upgrade hardware, etc.</a:t>
            </a:r>
          </a:p>
          <a:p>
            <a:pPr algn="l" rtl="0" lvl="0" marR="0" indent="-381000" marL="457200">
              <a:lnSpc>
                <a:spcPct val="150000"/>
              </a:lnSpc>
              <a:spcBef>
                <a:spcPts val="700"/>
              </a:spcBef>
              <a:spcAft>
                <a:spcPts val="0"/>
              </a:spcAft>
              <a:buClr>
                <a:schemeClr val="dk1"/>
              </a:buClr>
              <a:buSzPct val="100000"/>
              <a:buFont typeface="Noto Symbol"/>
              <a:buChar char="●"/>
            </a:pPr>
            <a:r>
              <a:rPr sz="2400" lang="en-US">
                <a:solidFill>
                  <a:schemeClr val="dk1"/>
                </a:solidFill>
              </a:rPr>
              <a:t>What is the process for upgrading server hardware and software?</a:t>
            </a:r>
          </a:p>
        </p:txBody>
      </p:sp>
      <p:sp>
        <p:nvSpPr>
          <p:cNvPr id="130" name="Shape 130"/>
          <p:cNvSpPr txBox="1"/>
          <p:nvPr/>
        </p:nvSpPr>
        <p:spPr>
          <a:xfrm>
            <a:off y="1381075" x="488425"/>
            <a:ext cy="920699" cx="82707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z="3600" lang="en-US">
                <a:solidFill>
                  <a:schemeClr val="dk1"/>
                </a:solidFill>
              </a:rPr>
              <a:t>Ongoing Infrastructure Planning/Needs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y="0" x="0"/>
          <a:ext cy="0" cx="0"/>
          <a:chOff y="0" x="0"/>
          <a:chExt cy="0" cx="0"/>
        </a:xfrm>
      </p:grpSpPr>
      <p:sp>
        <p:nvSpPr>
          <p:cNvPr id="136" name="Shape 136"/>
          <p:cNvSpPr txBox="1"/>
          <p:nvPr>
            <p:ph type="title"/>
          </p:nvPr>
        </p:nvSpPr>
        <p:spPr>
          <a:xfrm>
            <a:off y="39450" x="219300"/>
            <a:ext cy="598499" cx="85398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0" cap="none" baseline="0" sz="3600" lang="en-US" i="0">
                <a:solidFill>
                  <a:schemeClr val="dk2"/>
                </a:solidFill>
                <a:latin typeface="Arial"/>
                <a:ea typeface="Arial"/>
                <a:cs typeface="Arial"/>
                <a:sym typeface="Arial"/>
              </a:rPr>
              <a:t>Ask yourself the following questions.</a:t>
            </a:r>
          </a:p>
        </p:txBody>
      </p:sp>
      <p:sp>
        <p:nvSpPr>
          <p:cNvPr id="137" name="Shape 137"/>
          <p:cNvSpPr txBox="1"/>
          <p:nvPr>
            <p:ph idx="1" type="body"/>
          </p:nvPr>
        </p:nvSpPr>
        <p:spPr>
          <a:xfrm>
            <a:off y="2551825" x="577875"/>
            <a:ext cy="4103399" cx="8181899"/>
          </a:xfrm>
          <a:prstGeom prst="rect">
            <a:avLst/>
          </a:prstGeom>
          <a:noFill/>
          <a:ln>
            <a:noFill/>
          </a:ln>
        </p:spPr>
        <p:txBody>
          <a:bodyPr bIns="45700" rIns="91425" lIns="91425" tIns="45700" anchor="t" anchorCtr="0">
            <a:noAutofit/>
          </a:bodyPr>
          <a:lstStyle/>
          <a:p>
            <a:pPr algn="l" rtl="0" lvl="0" marR="0" indent="-381000" marL="457200">
              <a:lnSpc>
                <a:spcPct val="150000"/>
              </a:lnSpc>
              <a:spcBef>
                <a:spcPts val="700"/>
              </a:spcBef>
              <a:spcAft>
                <a:spcPts val="0"/>
              </a:spcAft>
              <a:buClr>
                <a:schemeClr val="dk1"/>
              </a:buClr>
              <a:buSzPct val="100000"/>
              <a:buFont typeface="Noto Symbol"/>
              <a:buChar char="●"/>
            </a:pPr>
            <a:r>
              <a:rPr sz="2400" lang="en-US">
                <a:solidFill>
                  <a:schemeClr val="dk1"/>
                </a:solidFill>
              </a:rPr>
              <a:t>What are the processes for end user support and issue resolution?</a:t>
            </a:r>
          </a:p>
          <a:p>
            <a:pPr algn="l" rtl="0" lvl="0" marR="0" indent="-381000" marL="457200">
              <a:lnSpc>
                <a:spcPct val="150000"/>
              </a:lnSpc>
              <a:spcBef>
                <a:spcPts val="700"/>
              </a:spcBef>
              <a:spcAft>
                <a:spcPts val="0"/>
              </a:spcAft>
              <a:buClr>
                <a:schemeClr val="dk1"/>
              </a:buClr>
              <a:buSzPct val="100000"/>
              <a:buFont typeface="Noto Symbol"/>
              <a:buChar char="●"/>
            </a:pPr>
            <a:r>
              <a:rPr sz="2400" lang="en-US">
                <a:solidFill>
                  <a:schemeClr val="dk1"/>
                </a:solidFill>
              </a:rPr>
              <a:t>Have hiring and staffing to support this function been taken care of?</a:t>
            </a:r>
          </a:p>
        </p:txBody>
      </p:sp>
      <p:sp>
        <p:nvSpPr>
          <p:cNvPr id="138" name="Shape 138"/>
          <p:cNvSpPr txBox="1"/>
          <p:nvPr/>
        </p:nvSpPr>
        <p:spPr>
          <a:xfrm>
            <a:off y="1381075" x="478475"/>
            <a:ext cy="920699" cx="82806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z="3600" lang="en-US">
                <a:solidFill>
                  <a:schemeClr val="dk1"/>
                </a:solidFill>
              </a:rPr>
              <a:t>Troubleshooting and End User Support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y="0" x="0"/>
          <a:ext cy="0" cx="0"/>
          <a:chOff y="0" x="0"/>
          <a:chExt cy="0" cx="0"/>
        </a:xfrm>
      </p:grpSpPr>
      <p:sp>
        <p:nvSpPr>
          <p:cNvPr id="144" name="Shape 144"/>
          <p:cNvSpPr txBox="1"/>
          <p:nvPr>
            <p:ph type="title"/>
          </p:nvPr>
        </p:nvSpPr>
        <p:spPr>
          <a:xfrm>
            <a:off y="39450" x="219300"/>
            <a:ext cy="598499" cx="85398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0" cap="none" baseline="0" sz="3600" lang="en-US" i="0">
                <a:solidFill>
                  <a:schemeClr val="dk2"/>
                </a:solidFill>
                <a:latin typeface="Arial"/>
                <a:ea typeface="Arial"/>
                <a:cs typeface="Arial"/>
                <a:sym typeface="Arial"/>
              </a:rPr>
              <a:t>Ask yourself the following questions.</a:t>
            </a:r>
          </a:p>
        </p:txBody>
      </p:sp>
      <p:sp>
        <p:nvSpPr>
          <p:cNvPr id="145" name="Shape 145"/>
          <p:cNvSpPr txBox="1"/>
          <p:nvPr>
            <p:ph idx="1" type="body"/>
          </p:nvPr>
        </p:nvSpPr>
        <p:spPr>
          <a:xfrm>
            <a:off y="2183000" x="577875"/>
            <a:ext cy="4472100" cx="8181899"/>
          </a:xfrm>
          <a:prstGeom prst="rect">
            <a:avLst/>
          </a:prstGeom>
          <a:noFill/>
          <a:ln>
            <a:noFill/>
          </a:ln>
        </p:spPr>
        <p:txBody>
          <a:bodyPr bIns="45700" rIns="91425" lIns="91425" tIns="45700" anchor="t" anchorCtr="0">
            <a:noAutofit/>
          </a:bodyPr>
          <a:lstStyle/>
          <a:p>
            <a:pPr algn="l" rtl="0" lvl="0" marR="0" indent="-368300" marL="457200">
              <a:lnSpc>
                <a:spcPct val="150000"/>
              </a:lnSpc>
              <a:spcBef>
                <a:spcPts val="700"/>
              </a:spcBef>
              <a:spcAft>
                <a:spcPts val="0"/>
              </a:spcAft>
              <a:buClr>
                <a:srgbClr val="000000"/>
              </a:buClr>
              <a:buSzPct val="100000"/>
              <a:buFont typeface="Noto Symbol"/>
              <a:buChar char="●"/>
            </a:pPr>
            <a:r>
              <a:rPr sz="2200" lang="en-US"/>
              <a:t>Processes for performing application administration </a:t>
            </a:r>
            <a:r>
              <a:rPr sz="2200" lang="en-US"/>
              <a:t>such as making configuration changes to Mifos, adding/changing products, adding/changing offices, roles &amp; permissions, etc.</a:t>
            </a:r>
          </a:p>
          <a:p>
            <a:pPr algn="l" rtl="0" lvl="0" marR="0" indent="-368300" marL="457200">
              <a:lnSpc>
                <a:spcPct val="150000"/>
              </a:lnSpc>
              <a:spcBef>
                <a:spcPts val="700"/>
              </a:spcBef>
              <a:spcAft>
                <a:spcPts val="0"/>
              </a:spcAft>
              <a:buClr>
                <a:srgbClr val="000000"/>
              </a:buClr>
              <a:buSzPct val="100000"/>
              <a:buFont typeface="Noto Symbol"/>
              <a:buChar char="●"/>
            </a:pPr>
            <a:r>
              <a:rPr sz="2200" lang="en-US"/>
              <a:t>Processes for performing user maintenance (adding new system users, removing system users who have left the organization, etc.</a:t>
            </a:r>
          </a:p>
          <a:p>
            <a:pPr algn="l" rtl="0" lvl="0" marR="0" indent="-368300" marL="457200">
              <a:lnSpc>
                <a:spcPct val="150000"/>
              </a:lnSpc>
              <a:spcBef>
                <a:spcPts val="700"/>
              </a:spcBef>
              <a:spcAft>
                <a:spcPts val="0"/>
              </a:spcAft>
              <a:buClr>
                <a:srgbClr val="000000"/>
              </a:buClr>
              <a:buSzPct val="100000"/>
              <a:buFont typeface="Noto Symbol"/>
              <a:buChar char="●"/>
            </a:pPr>
            <a:r>
              <a:rPr sz="2200" lang="en-US"/>
              <a:t>Have documentation, hiring, and staffing to support this function been taken care of?</a:t>
            </a:r>
          </a:p>
        </p:txBody>
      </p:sp>
      <p:sp>
        <p:nvSpPr>
          <p:cNvPr id="146" name="Shape 146"/>
          <p:cNvSpPr txBox="1"/>
          <p:nvPr/>
        </p:nvSpPr>
        <p:spPr>
          <a:xfrm>
            <a:off y="1381070" x="611506"/>
            <a:ext cy="920699" cx="7931099"/>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z="3600" lang="en-US">
                <a:solidFill>
                  <a:schemeClr val="dk1"/>
                </a:solidFill>
              </a:rPr>
              <a:t>Application Administration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y="0" x="0"/>
          <a:ext cy="0" cx="0"/>
          <a:chOff y="0" x="0"/>
          <a:chExt cy="0" cx="0"/>
        </a:xfrm>
      </p:grpSpPr>
      <p:sp>
        <p:nvSpPr>
          <p:cNvPr id="152" name="Shape 152"/>
          <p:cNvSpPr txBox="1"/>
          <p:nvPr>
            <p:ph type="title"/>
          </p:nvPr>
        </p:nvSpPr>
        <p:spPr>
          <a:xfrm>
            <a:off y="39450" x="219300"/>
            <a:ext cy="598499" cx="85398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0" cap="none" baseline="0" sz="3600" lang="en-US" i="0">
                <a:solidFill>
                  <a:schemeClr val="dk2"/>
                </a:solidFill>
                <a:latin typeface="Arial"/>
                <a:ea typeface="Arial"/>
                <a:cs typeface="Arial"/>
                <a:sym typeface="Arial"/>
              </a:rPr>
              <a:t>Ask yourself the following questions.</a:t>
            </a:r>
          </a:p>
        </p:txBody>
      </p:sp>
      <p:sp>
        <p:nvSpPr>
          <p:cNvPr id="153" name="Shape 153"/>
          <p:cNvSpPr txBox="1"/>
          <p:nvPr>
            <p:ph idx="1" type="body"/>
          </p:nvPr>
        </p:nvSpPr>
        <p:spPr>
          <a:xfrm>
            <a:off y="2053425" x="577875"/>
            <a:ext cy="4601700" cx="8181899"/>
          </a:xfrm>
          <a:prstGeom prst="rect">
            <a:avLst/>
          </a:prstGeom>
          <a:noFill/>
          <a:ln>
            <a:noFill/>
          </a:ln>
        </p:spPr>
        <p:txBody>
          <a:bodyPr bIns="45700" rIns="91425" lIns="91425" tIns="45700" anchor="t" anchorCtr="0">
            <a:noAutofit/>
          </a:bodyPr>
          <a:lstStyle/>
          <a:p>
            <a:pPr algn="l" rtl="0" lvl="0" marR="0" indent="-355600" marL="457200">
              <a:lnSpc>
                <a:spcPct val="150000"/>
              </a:lnSpc>
              <a:spcBef>
                <a:spcPts val="700"/>
              </a:spcBef>
              <a:spcAft>
                <a:spcPts val="0"/>
              </a:spcAft>
              <a:buClr>
                <a:schemeClr val="dk1"/>
              </a:buClr>
              <a:buSzPct val="100000"/>
              <a:buFont typeface="Noto Symbol"/>
              <a:buChar char="●"/>
            </a:pPr>
            <a:r>
              <a:rPr sz="2000" lang="en-US">
                <a:solidFill>
                  <a:schemeClr val="dk1"/>
                </a:solidFill>
              </a:rPr>
              <a:t>What will the process be for training new employees on Mifos be, and how will it work?</a:t>
            </a:r>
          </a:p>
          <a:p>
            <a:pPr algn="l" rtl="0" lvl="0" marR="0" indent="-355600" marL="457200">
              <a:lnSpc>
                <a:spcPct val="150000"/>
              </a:lnSpc>
              <a:spcBef>
                <a:spcPts val="700"/>
              </a:spcBef>
              <a:spcAft>
                <a:spcPts val="0"/>
              </a:spcAft>
              <a:buClr>
                <a:schemeClr val="dk1"/>
              </a:buClr>
              <a:buSzPct val="100000"/>
              <a:buFont typeface="Noto Symbol"/>
              <a:buChar char="●"/>
            </a:pPr>
            <a:r>
              <a:rPr sz="2000" lang="en-US">
                <a:solidFill>
                  <a:schemeClr val="dk1"/>
                </a:solidFill>
              </a:rPr>
              <a:t>Have ongoing training needs for existing employees been met?</a:t>
            </a:r>
          </a:p>
          <a:p>
            <a:pPr algn="l" rtl="0" lvl="0" marR="0" indent="-355600" marL="457200">
              <a:lnSpc>
                <a:spcPct val="150000"/>
              </a:lnSpc>
              <a:spcBef>
                <a:spcPts val="700"/>
              </a:spcBef>
              <a:spcAft>
                <a:spcPts val="0"/>
              </a:spcAft>
              <a:buClr>
                <a:schemeClr val="dk1"/>
              </a:buClr>
              <a:buSzPct val="100000"/>
              <a:buFont typeface="Noto Symbol"/>
              <a:buChar char="●"/>
            </a:pPr>
            <a:r>
              <a:rPr sz="2000" lang="en-US">
                <a:solidFill>
                  <a:schemeClr val="dk1"/>
                </a:solidFill>
              </a:rPr>
              <a:t>Have measures for evaluating training success and gaps in training been implemented?</a:t>
            </a:r>
          </a:p>
          <a:p>
            <a:pPr algn="l" rtl="0" lvl="0" marR="0" indent="-355600" marL="457200">
              <a:lnSpc>
                <a:spcPct val="150000"/>
              </a:lnSpc>
              <a:spcBef>
                <a:spcPts val="700"/>
              </a:spcBef>
              <a:spcAft>
                <a:spcPts val="0"/>
              </a:spcAft>
              <a:buClr>
                <a:schemeClr val="dk1"/>
              </a:buClr>
              <a:buSzPct val="100000"/>
              <a:buFont typeface="Noto Symbol"/>
              <a:buChar char="●"/>
            </a:pPr>
            <a:r>
              <a:rPr sz="2000" lang="en-US">
                <a:solidFill>
                  <a:srgbClr val="333333"/>
                </a:solidFill>
              </a:rPr>
              <a:t>Follow this link to find a </a:t>
            </a:r>
            <a:r>
              <a:rPr sz="2000" lang="en-US">
                <a:solidFill>
                  <a:srgbClr val="326CA6"/>
                </a:solidFill>
                <a:hlinkClick r:id="rId3"/>
              </a:rPr>
              <a:t>Sample Policy Manual </a:t>
            </a:r>
            <a:r>
              <a:rPr sz="2000" lang="en-US">
                <a:solidFill>
                  <a:srgbClr val="333333"/>
                </a:solidFill>
              </a:rPr>
              <a:t>that the organization can customize to fit their own organization.</a:t>
            </a:r>
          </a:p>
          <a:p>
            <a:pPr algn="l" rtl="0" lvl="0" marR="0" indent="-355600" marL="457200">
              <a:lnSpc>
                <a:spcPct val="150000"/>
              </a:lnSpc>
              <a:spcBef>
                <a:spcPts val="700"/>
              </a:spcBef>
              <a:spcAft>
                <a:spcPts val="0"/>
              </a:spcAft>
              <a:buClr>
                <a:schemeClr val="dk1"/>
              </a:buClr>
              <a:buSzPct val="100000"/>
              <a:buFont typeface="Noto Symbol"/>
              <a:buChar char="●"/>
            </a:pPr>
            <a:r>
              <a:rPr sz="2000" lang="en-US">
                <a:solidFill>
                  <a:srgbClr val="333333"/>
                </a:solidFill>
              </a:rPr>
              <a:t>Follow this link to find sample </a:t>
            </a:r>
            <a:r>
              <a:rPr sz="2000" lang="en-US">
                <a:solidFill>
                  <a:srgbClr val="326CA6"/>
                </a:solidFill>
                <a:hlinkClick r:id="rId4"/>
              </a:rPr>
              <a:t>Operational Procedures</a:t>
            </a:r>
            <a:r>
              <a:rPr sz="2000" lang="en-US">
                <a:solidFill>
                  <a:srgbClr val="333333"/>
                </a:solidFill>
              </a:rPr>
              <a:t> that can be customized to fit the organization and to train employees.</a:t>
            </a:r>
          </a:p>
          <a:p>
            <a:pPr algn="l" rtl="0" lvl="0" marR="0" indent="0" marL="0">
              <a:lnSpc>
                <a:spcPct val="150000"/>
              </a:lnSpc>
              <a:spcBef>
                <a:spcPts val="700"/>
              </a:spcBef>
              <a:spcAft>
                <a:spcPts val="0"/>
              </a:spcAft>
              <a:buNone/>
            </a:pPr>
            <a:r>
              <a:t/>
            </a:r>
            <a:endParaRPr sz="2000">
              <a:solidFill>
                <a:schemeClr val="dk1"/>
              </a:solidFill>
            </a:endParaRPr>
          </a:p>
          <a:p>
            <a:pPr algn="l" rtl="0" lvl="0" marR="0" indent="0" marL="0">
              <a:lnSpc>
                <a:spcPct val="150000"/>
              </a:lnSpc>
              <a:spcBef>
                <a:spcPts val="700"/>
              </a:spcBef>
              <a:spcAft>
                <a:spcPts val="0"/>
              </a:spcAft>
              <a:buNone/>
            </a:pPr>
            <a:r>
              <a:t/>
            </a:r>
            <a:endParaRPr sz="2000">
              <a:solidFill>
                <a:schemeClr val="dk1"/>
              </a:solidFill>
            </a:endParaRPr>
          </a:p>
        </p:txBody>
      </p:sp>
      <p:sp>
        <p:nvSpPr>
          <p:cNvPr id="154" name="Shape 154"/>
          <p:cNvSpPr txBox="1"/>
          <p:nvPr/>
        </p:nvSpPr>
        <p:spPr>
          <a:xfrm>
            <a:off y="1212450" x="528525"/>
            <a:ext cy="920699" cx="82806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z="3600" lang="en-US">
                <a:solidFill>
                  <a:schemeClr val="dk1"/>
                </a:solidFill>
              </a:rPr>
              <a:t>Integrating Mifos into the Organization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y="0" x="0"/>
          <a:ext cy="0" cx="0"/>
          <a:chOff y="0" x="0"/>
          <a:chExt cy="0" cx="0"/>
        </a:xfrm>
      </p:grpSpPr>
      <p:sp>
        <p:nvSpPr>
          <p:cNvPr id="160" name="Shape 160"/>
          <p:cNvSpPr txBox="1"/>
          <p:nvPr>
            <p:ph type="title"/>
          </p:nvPr>
        </p:nvSpPr>
        <p:spPr>
          <a:xfrm>
            <a:off y="39450" x="219300"/>
            <a:ext cy="598499" cx="85398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0" cap="none" baseline="0" sz="3600" lang="en-US" i="0">
                <a:solidFill>
                  <a:schemeClr val="dk2"/>
                </a:solidFill>
                <a:latin typeface="Arial"/>
                <a:ea typeface="Arial"/>
                <a:cs typeface="Arial"/>
                <a:sym typeface="Arial"/>
              </a:rPr>
              <a:t>Ask yourself the following questions.</a:t>
            </a:r>
          </a:p>
        </p:txBody>
      </p:sp>
      <p:sp>
        <p:nvSpPr>
          <p:cNvPr id="161" name="Shape 161"/>
          <p:cNvSpPr txBox="1"/>
          <p:nvPr>
            <p:ph idx="1" type="body"/>
          </p:nvPr>
        </p:nvSpPr>
        <p:spPr>
          <a:xfrm>
            <a:off y="2167200" x="577200"/>
            <a:ext cy="4690799" cx="8181899"/>
          </a:xfrm>
          <a:prstGeom prst="rect">
            <a:avLst/>
          </a:prstGeom>
          <a:noFill/>
          <a:ln>
            <a:noFill/>
          </a:ln>
        </p:spPr>
        <p:txBody>
          <a:bodyPr bIns="45700" rIns="91425" lIns="91425" tIns="45700" anchor="t" anchorCtr="0">
            <a:noAutofit/>
          </a:bodyPr>
          <a:lstStyle/>
          <a:p>
            <a:pPr algn="l" rtl="0" lvl="0" marR="0" indent="-330200" marL="457200">
              <a:lnSpc>
                <a:spcPct val="150000"/>
              </a:lnSpc>
              <a:spcBef>
                <a:spcPts val="700"/>
              </a:spcBef>
              <a:spcAft>
                <a:spcPts val="0"/>
              </a:spcAft>
              <a:buClr>
                <a:schemeClr val="dk1"/>
              </a:buClr>
              <a:buSzPct val="100000"/>
              <a:buFont typeface="Noto Symbol"/>
              <a:buChar char="●"/>
            </a:pPr>
            <a:r>
              <a:rPr sz="1600" lang="en-US">
                <a:solidFill>
                  <a:schemeClr val="dk1"/>
                </a:solidFill>
              </a:rPr>
              <a:t>What criteria will your organization use for determining whether upgrades or bug fixes are required to ensure that it is minimally disruptive to the organization, but still gaining benefit of upgrades/bug fixes when necessary?</a:t>
            </a:r>
          </a:p>
          <a:p>
            <a:pPr algn="l" rtl="0" lvl="0" marR="0" indent="-330200" marL="457200">
              <a:lnSpc>
                <a:spcPct val="150000"/>
              </a:lnSpc>
              <a:spcBef>
                <a:spcPts val="700"/>
              </a:spcBef>
              <a:spcAft>
                <a:spcPts val="0"/>
              </a:spcAft>
              <a:buClr>
                <a:schemeClr val="dk1"/>
              </a:buClr>
              <a:buSzPct val="100000"/>
              <a:buFont typeface="Noto Symbol"/>
              <a:buChar char="●"/>
            </a:pPr>
            <a:r>
              <a:rPr sz="1600" lang="en-US">
                <a:solidFill>
                  <a:schemeClr val="dk1"/>
                </a:solidFill>
              </a:rPr>
              <a:t>Who will be responsible for making sure that the upgrades/bug fixes are executed successfully at your organization?</a:t>
            </a:r>
          </a:p>
          <a:p>
            <a:pPr algn="l" rtl="0" lvl="0" marR="0" indent="-330200" marL="457200">
              <a:lnSpc>
                <a:spcPct val="150000"/>
              </a:lnSpc>
              <a:spcBef>
                <a:spcPts val="700"/>
              </a:spcBef>
              <a:spcAft>
                <a:spcPts val="0"/>
              </a:spcAft>
              <a:buClr>
                <a:schemeClr val="dk1"/>
              </a:buClr>
              <a:buSzPct val="100000"/>
              <a:buFont typeface="Noto Symbol"/>
              <a:buChar char="●"/>
            </a:pPr>
            <a:r>
              <a:rPr sz="1600" lang="en-US">
                <a:solidFill>
                  <a:schemeClr val="dk1"/>
                </a:solidFill>
              </a:rPr>
              <a:t>What will the process be?</a:t>
            </a:r>
          </a:p>
          <a:p>
            <a:pPr algn="l" rtl="0" lvl="0" marR="0" indent="-330200" marL="457200">
              <a:lnSpc>
                <a:spcPct val="150000"/>
              </a:lnSpc>
              <a:spcBef>
                <a:spcPts val="700"/>
              </a:spcBef>
              <a:spcAft>
                <a:spcPts val="0"/>
              </a:spcAft>
              <a:buClr>
                <a:schemeClr val="dk1"/>
              </a:buClr>
              <a:buSzPct val="100000"/>
              <a:buFont typeface="Noto Symbol"/>
              <a:buChar char="●"/>
            </a:pPr>
            <a:r>
              <a:rPr sz="1600" lang="en-US">
                <a:solidFill>
                  <a:schemeClr val="dk1"/>
                </a:solidFill>
              </a:rPr>
              <a:t>What type of test hardware is required to do acceptance testing on an upgrade/bug fix?</a:t>
            </a:r>
          </a:p>
          <a:p>
            <a:pPr algn="l" rtl="0" lvl="0" marR="0" indent="-330200" marL="457200">
              <a:lnSpc>
                <a:spcPct val="150000"/>
              </a:lnSpc>
              <a:spcBef>
                <a:spcPts val="700"/>
              </a:spcBef>
              <a:spcAft>
                <a:spcPts val="0"/>
              </a:spcAft>
              <a:buClr>
                <a:schemeClr val="dk1"/>
              </a:buClr>
              <a:buSzPct val="100000"/>
              <a:buFont typeface="Noto Symbol"/>
              <a:buChar char="●"/>
            </a:pPr>
            <a:r>
              <a:rPr sz="1600" lang="en-US">
                <a:solidFill>
                  <a:schemeClr val="dk1"/>
                </a:solidFill>
              </a:rPr>
              <a:t>What kind of user acceptance testing and training will be done for upgrades?</a:t>
            </a:r>
          </a:p>
          <a:p>
            <a:pPr algn="l" rtl="0" lvl="0" marR="0" indent="-330200" marL="457200">
              <a:lnSpc>
                <a:spcPct val="150000"/>
              </a:lnSpc>
              <a:spcBef>
                <a:spcPts val="700"/>
              </a:spcBef>
              <a:spcAft>
                <a:spcPts val="0"/>
              </a:spcAft>
              <a:buClr>
                <a:schemeClr val="dk1"/>
              </a:buClr>
              <a:buSzPct val="100000"/>
              <a:buFont typeface="Noto Symbol"/>
              <a:buChar char="●"/>
            </a:pPr>
            <a:r>
              <a:rPr sz="1600" lang="en-US">
                <a:solidFill>
                  <a:schemeClr val="dk1"/>
                </a:solidFill>
              </a:rPr>
              <a:t>Have documentation, hiring, and staffing to support this function been taken care of?</a:t>
            </a:r>
          </a:p>
          <a:p>
            <a:pPr algn="l" rtl="0" lvl="0" marR="0" indent="-330200" marL="457200">
              <a:lnSpc>
                <a:spcPct val="150000"/>
              </a:lnSpc>
              <a:spcBef>
                <a:spcPts val="700"/>
              </a:spcBef>
              <a:spcAft>
                <a:spcPts val="0"/>
              </a:spcAft>
              <a:buClr>
                <a:srgbClr val="333333"/>
              </a:buClr>
              <a:buSzPct val="100000"/>
              <a:buFont typeface="Noto Symbol"/>
              <a:buChar char="●"/>
            </a:pPr>
            <a:r>
              <a:rPr sz="1600" lang="en-US">
                <a:solidFill>
                  <a:srgbClr val="333333"/>
                </a:solidFill>
              </a:rPr>
              <a:t>See our wiki for </a:t>
            </a:r>
            <a:r>
              <a:rPr sz="1600" lang="en-US">
                <a:solidFill>
                  <a:srgbClr val="326CA6"/>
                </a:solidFill>
                <a:hlinkClick r:id="rId3"/>
              </a:rPr>
              <a:t>version-specific upgrade instructions</a:t>
            </a:r>
            <a:r>
              <a:rPr sz="1600" lang="en-US">
                <a:solidFill>
                  <a:srgbClr val="333333"/>
                </a:solidFill>
              </a:rPr>
              <a:t>.</a:t>
            </a:r>
          </a:p>
          <a:p>
            <a:pPr algn="l" rtl="0" lvl="0" marR="0" indent="0" marL="0">
              <a:lnSpc>
                <a:spcPct val="150000"/>
              </a:lnSpc>
              <a:spcBef>
                <a:spcPts val="700"/>
              </a:spcBef>
              <a:spcAft>
                <a:spcPts val="0"/>
              </a:spcAft>
              <a:buNone/>
            </a:pPr>
            <a:r>
              <a:t/>
            </a:r>
            <a:endParaRPr sz="1600">
              <a:solidFill>
                <a:schemeClr val="dk1"/>
              </a:solidFill>
            </a:endParaRPr>
          </a:p>
        </p:txBody>
      </p:sp>
      <p:sp>
        <p:nvSpPr>
          <p:cNvPr id="162" name="Shape 162"/>
          <p:cNvSpPr txBox="1"/>
          <p:nvPr/>
        </p:nvSpPr>
        <p:spPr>
          <a:xfrm>
            <a:off y="1391025" x="527850"/>
            <a:ext cy="920699" cx="82806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z="3600" lang="en-US">
                <a:solidFill>
                  <a:schemeClr val="dk1"/>
                </a:solidFill>
              </a:rPr>
              <a:t>Mifos Upgrades and Bug Fixes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MIFOS Template">
  <a:themeElements>
    <a:clrScheme name="Custom 4">
      <a:dk1>
        <a:srgbClr val="000000"/>
      </a:dk1>
      <a:lt1>
        <a:srgbClr val="FFFFFF"/>
      </a:lt1>
      <a:dk2>
        <a:srgbClr val="69676D"/>
      </a:dk2>
      <a:lt2>
        <a:srgbClr val="C9C2D1"/>
      </a:lt2>
      <a:accent1>
        <a:srgbClr val="6585CF"/>
      </a:accent1>
      <a:accent2>
        <a:srgbClr val="92D050"/>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