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7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EFC2E-571A-424E-88EB-2464B01CCFD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D88032-0EFC-4E02-8DF1-942CCC93CE7D}">
      <dgm:prSet phldrT="[Text]" custT="1"/>
      <dgm:spPr/>
      <dgm:t>
        <a:bodyPr/>
        <a:lstStyle/>
        <a:p>
          <a:r>
            <a:rPr lang="en-US" sz="1800" dirty="0" smtClean="0"/>
            <a:t>Cashiering</a:t>
          </a:r>
          <a:endParaRPr lang="en-US" sz="1800" dirty="0"/>
        </a:p>
      </dgm:t>
    </dgm:pt>
    <dgm:pt modelId="{286C9743-AB83-4ED2-98C3-FC8C408CDFCA}" type="parTrans" cxnId="{F22535A9-F20B-49F6-B654-F2EE3835C9B1}">
      <dgm:prSet/>
      <dgm:spPr/>
      <dgm:t>
        <a:bodyPr/>
        <a:lstStyle/>
        <a:p>
          <a:endParaRPr lang="en-US"/>
        </a:p>
      </dgm:t>
    </dgm:pt>
    <dgm:pt modelId="{7EC0AD84-110F-4CC3-8C42-0A2C3CDF07F1}" type="sibTrans" cxnId="{F22535A9-F20B-49F6-B654-F2EE3835C9B1}">
      <dgm:prSet/>
      <dgm:spPr/>
      <dgm:t>
        <a:bodyPr/>
        <a:lstStyle/>
        <a:p>
          <a:endParaRPr lang="en-US"/>
        </a:p>
      </dgm:t>
    </dgm:pt>
    <dgm:pt modelId="{06A64DC5-18C9-4E8F-AF76-CC438E776E85}">
      <dgm:prSet phldrT="[Text]"/>
      <dgm:spPr/>
      <dgm:t>
        <a:bodyPr/>
        <a:lstStyle/>
        <a:p>
          <a:r>
            <a:rPr lang="en-US" dirty="0" smtClean="0"/>
            <a:t>JV Entry for non-MIFOS transactions</a:t>
          </a:r>
          <a:endParaRPr lang="en-US" dirty="0"/>
        </a:p>
      </dgm:t>
    </dgm:pt>
    <dgm:pt modelId="{E649ADA3-C2AF-4939-8C7B-C5ED7BDDE185}" type="parTrans" cxnId="{1C8EC77A-DF5E-42FC-B3BD-9F394D2B7151}">
      <dgm:prSet/>
      <dgm:spPr/>
      <dgm:t>
        <a:bodyPr/>
        <a:lstStyle/>
        <a:p>
          <a:endParaRPr lang="en-US"/>
        </a:p>
      </dgm:t>
    </dgm:pt>
    <dgm:pt modelId="{D5436D10-6348-44D6-BAC2-B0750A38017E}" type="sibTrans" cxnId="{1C8EC77A-DF5E-42FC-B3BD-9F394D2B7151}">
      <dgm:prSet/>
      <dgm:spPr/>
      <dgm:t>
        <a:bodyPr/>
        <a:lstStyle/>
        <a:p>
          <a:endParaRPr lang="en-US"/>
        </a:p>
      </dgm:t>
    </dgm:pt>
    <dgm:pt modelId="{A5322C43-ACBF-4C18-9B5D-F8AC4F146BA4}">
      <dgm:prSet phldrT="[Text]"/>
      <dgm:spPr/>
      <dgm:t>
        <a:bodyPr/>
        <a:lstStyle/>
        <a:p>
          <a:r>
            <a:rPr lang="en-US" dirty="0" smtClean="0"/>
            <a:t>Banking</a:t>
          </a:r>
          <a:endParaRPr lang="en-US" dirty="0"/>
        </a:p>
      </dgm:t>
    </dgm:pt>
    <dgm:pt modelId="{747E777B-7303-415B-A157-17C0888B74B4}" type="parTrans" cxnId="{BF9E8C7D-BEA2-4D32-9288-20206A075A94}">
      <dgm:prSet/>
      <dgm:spPr/>
      <dgm:t>
        <a:bodyPr/>
        <a:lstStyle/>
        <a:p>
          <a:endParaRPr lang="en-US"/>
        </a:p>
      </dgm:t>
    </dgm:pt>
    <dgm:pt modelId="{24F54714-35FF-404F-87A2-F8BA147BDC75}" type="sibTrans" cxnId="{BF9E8C7D-BEA2-4D32-9288-20206A075A94}">
      <dgm:prSet/>
      <dgm:spPr/>
      <dgm:t>
        <a:bodyPr/>
        <a:lstStyle/>
        <a:p>
          <a:endParaRPr lang="en-US"/>
        </a:p>
      </dgm:t>
    </dgm:pt>
    <dgm:pt modelId="{5259FD74-50DD-438B-881F-EF422D100FF6}">
      <dgm:prSet phldrT="[Text]"/>
      <dgm:spPr/>
      <dgm:t>
        <a:bodyPr/>
        <a:lstStyle/>
        <a:p>
          <a:r>
            <a:rPr lang="en-US" dirty="0" smtClean="0"/>
            <a:t>Cash Flow</a:t>
          </a:r>
          <a:endParaRPr lang="en-US" dirty="0"/>
        </a:p>
      </dgm:t>
    </dgm:pt>
    <dgm:pt modelId="{2E27F428-9E27-40F2-89B9-63C102FF9827}" type="parTrans" cxnId="{D6D22B21-37BA-48B4-8EE7-EAFF25852A8B}">
      <dgm:prSet/>
      <dgm:spPr/>
      <dgm:t>
        <a:bodyPr/>
        <a:lstStyle/>
        <a:p>
          <a:endParaRPr lang="en-US"/>
        </a:p>
      </dgm:t>
    </dgm:pt>
    <dgm:pt modelId="{E1CECBB4-089C-4148-BBE9-E300D6D4F04B}" type="sibTrans" cxnId="{D6D22B21-37BA-48B4-8EE7-EAFF25852A8B}">
      <dgm:prSet/>
      <dgm:spPr/>
      <dgm:t>
        <a:bodyPr/>
        <a:lstStyle/>
        <a:p>
          <a:endParaRPr lang="en-US"/>
        </a:p>
      </dgm:t>
    </dgm:pt>
    <dgm:pt modelId="{90972837-35EC-427F-A613-D287E23E2C50}">
      <dgm:prSet phldrT="[Text]"/>
      <dgm:spPr/>
      <dgm:t>
        <a:bodyPr/>
        <a:lstStyle/>
        <a:p>
          <a:r>
            <a:rPr lang="en-US" dirty="0" smtClean="0"/>
            <a:t>Budgeting</a:t>
          </a:r>
          <a:endParaRPr lang="en-US" dirty="0"/>
        </a:p>
      </dgm:t>
    </dgm:pt>
    <dgm:pt modelId="{BE5648EB-BE6A-4DDD-886B-16054C26BBF9}" type="parTrans" cxnId="{1022F441-1627-4DD0-B361-CCCBE0A520F8}">
      <dgm:prSet/>
      <dgm:spPr/>
      <dgm:t>
        <a:bodyPr/>
        <a:lstStyle/>
        <a:p>
          <a:endParaRPr lang="en-US"/>
        </a:p>
      </dgm:t>
    </dgm:pt>
    <dgm:pt modelId="{CD7AC044-82CA-41F7-85EE-2A7FA5E8C35C}" type="sibTrans" cxnId="{1022F441-1627-4DD0-B361-CCCBE0A520F8}">
      <dgm:prSet/>
      <dgm:spPr/>
      <dgm:t>
        <a:bodyPr/>
        <a:lstStyle/>
        <a:p>
          <a:endParaRPr lang="en-US"/>
        </a:p>
      </dgm:t>
    </dgm:pt>
    <dgm:pt modelId="{60427A0A-87F4-4DF4-B0B1-1A0DBA586A42}">
      <dgm:prSet phldrT="[Text]"/>
      <dgm:spPr/>
      <dgm:t>
        <a:bodyPr/>
        <a:lstStyle/>
        <a:p>
          <a:r>
            <a:rPr lang="en-US" dirty="0" smtClean="0"/>
            <a:t>Chart of Accounts</a:t>
          </a:r>
          <a:endParaRPr lang="en-US" dirty="0"/>
        </a:p>
      </dgm:t>
    </dgm:pt>
    <dgm:pt modelId="{FE2A8825-9BA0-4B02-BEA5-96E562680529}" type="parTrans" cxnId="{2BBC4D19-C1C8-44CD-BF29-A9ABDE5A65E6}">
      <dgm:prSet/>
      <dgm:spPr/>
      <dgm:t>
        <a:bodyPr/>
        <a:lstStyle/>
        <a:p>
          <a:endParaRPr lang="en-US"/>
        </a:p>
      </dgm:t>
    </dgm:pt>
    <dgm:pt modelId="{A421EE0D-F3B1-45FC-A311-CB84E2750CC3}" type="sibTrans" cxnId="{2BBC4D19-C1C8-44CD-BF29-A9ABDE5A65E6}">
      <dgm:prSet/>
      <dgm:spPr/>
      <dgm:t>
        <a:bodyPr/>
        <a:lstStyle/>
        <a:p>
          <a:endParaRPr lang="en-US"/>
        </a:p>
      </dgm:t>
    </dgm:pt>
    <dgm:pt modelId="{E984296F-222F-41ED-B40D-E80EBF239ACE}">
      <dgm:prSet phldrT="[Text]"/>
      <dgm:spPr/>
      <dgm:t>
        <a:bodyPr/>
        <a:lstStyle/>
        <a:p>
          <a:r>
            <a:rPr lang="en-US" dirty="0" smtClean="0"/>
            <a:t>Accounting Periods</a:t>
          </a:r>
          <a:endParaRPr lang="en-US" dirty="0"/>
        </a:p>
      </dgm:t>
    </dgm:pt>
    <dgm:pt modelId="{885C3367-C465-4827-8367-93757F75CEB4}" type="parTrans" cxnId="{1FF7074F-09F6-47B6-922C-FEA1248AC665}">
      <dgm:prSet/>
      <dgm:spPr/>
      <dgm:t>
        <a:bodyPr/>
        <a:lstStyle/>
        <a:p>
          <a:endParaRPr lang="en-US"/>
        </a:p>
      </dgm:t>
    </dgm:pt>
    <dgm:pt modelId="{12793AAB-9B78-40AA-868E-01B1A5C037FF}" type="sibTrans" cxnId="{1FF7074F-09F6-47B6-922C-FEA1248AC665}">
      <dgm:prSet/>
      <dgm:spPr/>
      <dgm:t>
        <a:bodyPr/>
        <a:lstStyle/>
        <a:p>
          <a:endParaRPr lang="en-US"/>
        </a:p>
      </dgm:t>
    </dgm:pt>
    <dgm:pt modelId="{8A2679B8-336D-4336-98CB-2A0BF7BEC9C3}">
      <dgm:prSet phldrT="[Text]"/>
      <dgm:spPr/>
      <dgm:t>
        <a:bodyPr/>
        <a:lstStyle/>
        <a:p>
          <a:r>
            <a:rPr lang="en-US" dirty="0" smtClean="0"/>
            <a:t>Accounting Reports</a:t>
          </a:r>
          <a:endParaRPr lang="en-US" dirty="0"/>
        </a:p>
      </dgm:t>
    </dgm:pt>
    <dgm:pt modelId="{6CA3A5FA-6DF7-47A4-BE99-342C4BED7F7F}" type="parTrans" cxnId="{753FCD76-D69E-4A34-A2D7-8D480A785343}">
      <dgm:prSet/>
      <dgm:spPr/>
      <dgm:t>
        <a:bodyPr/>
        <a:lstStyle/>
        <a:p>
          <a:endParaRPr lang="en-US"/>
        </a:p>
      </dgm:t>
    </dgm:pt>
    <dgm:pt modelId="{BEBC128D-592C-4EDC-9C5C-1376AD60A6C2}" type="sibTrans" cxnId="{753FCD76-D69E-4A34-A2D7-8D480A785343}">
      <dgm:prSet/>
      <dgm:spPr/>
      <dgm:t>
        <a:bodyPr/>
        <a:lstStyle/>
        <a:p>
          <a:endParaRPr lang="en-US"/>
        </a:p>
      </dgm:t>
    </dgm:pt>
    <dgm:pt modelId="{D37BB23B-9754-4D53-BD4E-3EE85417F50F}" type="pres">
      <dgm:prSet presAssocID="{2D8EFC2E-571A-424E-88EB-2464B01CCF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9D1646-6EFB-4D20-B91B-BCABB1B843E2}" type="pres">
      <dgm:prSet presAssocID="{C0D88032-0EFC-4E02-8DF1-942CCC93CE7D}" presName="linNode" presStyleCnt="0"/>
      <dgm:spPr/>
    </dgm:pt>
    <dgm:pt modelId="{CBA92B1D-04B6-471F-A009-712DEF3BFCC2}" type="pres">
      <dgm:prSet presAssocID="{C0D88032-0EFC-4E02-8DF1-942CCC93CE7D}" presName="parentShp" presStyleLbl="node1" presStyleIdx="0" presStyleCnt="8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6C2C3-2DA1-4518-B976-4C493CB624BF}" type="pres">
      <dgm:prSet presAssocID="{C0D88032-0EFC-4E02-8DF1-942CCC93CE7D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E6065-2B45-470C-9A57-8C45909E914F}" type="pres">
      <dgm:prSet presAssocID="{7EC0AD84-110F-4CC3-8C42-0A2C3CDF07F1}" presName="spacing" presStyleCnt="0"/>
      <dgm:spPr/>
    </dgm:pt>
    <dgm:pt modelId="{F0AA6ECD-A0CB-464F-B7EB-4BB7CF4EC63D}" type="pres">
      <dgm:prSet presAssocID="{06A64DC5-18C9-4E8F-AF76-CC438E776E85}" presName="linNode" presStyleCnt="0"/>
      <dgm:spPr/>
    </dgm:pt>
    <dgm:pt modelId="{F86DB19C-9231-4177-9CDB-E14B249C865D}" type="pres">
      <dgm:prSet presAssocID="{06A64DC5-18C9-4E8F-AF76-CC438E776E85}" presName="parentShp" presStyleLbl="node1" presStyleIdx="1" presStyleCnt="8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DD0F48-E5FE-4363-849F-53ACCF10799B}" type="pres">
      <dgm:prSet presAssocID="{06A64DC5-18C9-4E8F-AF76-CC438E776E85}" presName="childShp" presStyleLbl="bgAccFollowNode1" presStyleIdx="1" presStyleCnt="8">
        <dgm:presLayoutVars>
          <dgm:bulletEnabled val="1"/>
        </dgm:presLayoutVars>
      </dgm:prSet>
      <dgm:spPr/>
    </dgm:pt>
    <dgm:pt modelId="{F293C5DF-CA1F-4C84-BFA9-DB13C3CF8748}" type="pres">
      <dgm:prSet presAssocID="{D5436D10-6348-44D6-BAC2-B0750A38017E}" presName="spacing" presStyleCnt="0"/>
      <dgm:spPr/>
    </dgm:pt>
    <dgm:pt modelId="{073B73BD-1C16-4B20-957E-A34D2ED5BDC3}" type="pres">
      <dgm:prSet presAssocID="{A5322C43-ACBF-4C18-9B5D-F8AC4F146BA4}" presName="linNode" presStyleCnt="0"/>
      <dgm:spPr/>
    </dgm:pt>
    <dgm:pt modelId="{D755C836-EFE3-4A06-BF9C-5361523449C2}" type="pres">
      <dgm:prSet presAssocID="{A5322C43-ACBF-4C18-9B5D-F8AC4F146BA4}" presName="parentShp" presStyleLbl="node1" presStyleIdx="2" presStyleCnt="8" custScaleX="251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25EDB-941A-4104-AA69-E194DD13F717}" type="pres">
      <dgm:prSet presAssocID="{A5322C43-ACBF-4C18-9B5D-F8AC4F146BA4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8486E-1A80-4275-96BD-E3D08142B7FE}" type="pres">
      <dgm:prSet presAssocID="{24F54714-35FF-404F-87A2-F8BA147BDC75}" presName="spacing" presStyleCnt="0"/>
      <dgm:spPr/>
    </dgm:pt>
    <dgm:pt modelId="{937A7729-EAE5-4484-B3FE-8725B5537BFD}" type="pres">
      <dgm:prSet presAssocID="{5259FD74-50DD-438B-881F-EF422D100FF6}" presName="linNode" presStyleCnt="0"/>
      <dgm:spPr/>
    </dgm:pt>
    <dgm:pt modelId="{CBC7E559-B6D5-45EC-B4C3-32F4213489CE}" type="pres">
      <dgm:prSet presAssocID="{5259FD74-50DD-438B-881F-EF422D100FF6}" presName="parentShp" presStyleLbl="node1" presStyleIdx="3" presStyleCnt="8" custScaleX="251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86C26-0BD5-405B-AED9-80FF820A8AE1}" type="pres">
      <dgm:prSet presAssocID="{5259FD74-50DD-438B-881F-EF422D100FF6}" presName="childShp" presStyleLbl="bgAccFollowNode1" presStyleIdx="3" presStyleCnt="8">
        <dgm:presLayoutVars>
          <dgm:bulletEnabled val="1"/>
        </dgm:presLayoutVars>
      </dgm:prSet>
      <dgm:spPr/>
    </dgm:pt>
    <dgm:pt modelId="{ABF381A8-795D-4F36-B1B6-C231A6F0C8C2}" type="pres">
      <dgm:prSet presAssocID="{E1CECBB4-089C-4148-BBE9-E300D6D4F04B}" presName="spacing" presStyleCnt="0"/>
      <dgm:spPr/>
    </dgm:pt>
    <dgm:pt modelId="{2AAEF389-E569-4411-B208-EA3A9899A608}" type="pres">
      <dgm:prSet presAssocID="{90972837-35EC-427F-A613-D287E23E2C50}" presName="linNode" presStyleCnt="0"/>
      <dgm:spPr/>
    </dgm:pt>
    <dgm:pt modelId="{C357BB7C-E008-4B43-AA93-F4984563BF53}" type="pres">
      <dgm:prSet presAssocID="{90972837-35EC-427F-A613-D287E23E2C50}" presName="parentShp" presStyleLbl="node1" presStyleIdx="4" presStyleCnt="8" custScaleX="248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4155A-C8A4-431A-B877-903D8188F203}" type="pres">
      <dgm:prSet presAssocID="{90972837-35EC-427F-A613-D287E23E2C50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0EDC8-40FE-450A-9F97-12B54468587B}" type="pres">
      <dgm:prSet presAssocID="{CD7AC044-82CA-41F7-85EE-2A7FA5E8C35C}" presName="spacing" presStyleCnt="0"/>
      <dgm:spPr/>
    </dgm:pt>
    <dgm:pt modelId="{93D3085E-C223-4EE1-B264-F66635DE8942}" type="pres">
      <dgm:prSet presAssocID="{8A2679B8-336D-4336-98CB-2A0BF7BEC9C3}" presName="linNode" presStyleCnt="0"/>
      <dgm:spPr/>
    </dgm:pt>
    <dgm:pt modelId="{70A0CE21-FAD1-4061-A542-B69410939AC2}" type="pres">
      <dgm:prSet presAssocID="{8A2679B8-336D-4336-98CB-2A0BF7BEC9C3}" presName="parentShp" presStyleLbl="node1" presStyleIdx="5" presStyleCnt="8" custScaleX="253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C2F22-6C29-4B6B-AA13-780564C93FF0}" type="pres">
      <dgm:prSet presAssocID="{8A2679B8-336D-4336-98CB-2A0BF7BEC9C3}" presName="childShp" presStyleLbl="bgAccFollowNode1" presStyleIdx="5" presStyleCnt="8">
        <dgm:presLayoutVars>
          <dgm:bulletEnabled val="1"/>
        </dgm:presLayoutVars>
      </dgm:prSet>
      <dgm:spPr/>
    </dgm:pt>
    <dgm:pt modelId="{E248B9B5-9576-4BC9-86F4-A2AEB4468629}" type="pres">
      <dgm:prSet presAssocID="{BEBC128D-592C-4EDC-9C5C-1376AD60A6C2}" presName="spacing" presStyleCnt="0"/>
      <dgm:spPr/>
    </dgm:pt>
    <dgm:pt modelId="{01E55CA4-0CE5-4618-B9F9-15D96BAC6BDE}" type="pres">
      <dgm:prSet presAssocID="{60427A0A-87F4-4DF4-B0B1-1A0DBA586A42}" presName="linNode" presStyleCnt="0"/>
      <dgm:spPr/>
    </dgm:pt>
    <dgm:pt modelId="{BDCC79D6-C94E-405F-B758-7819D9A99634}" type="pres">
      <dgm:prSet presAssocID="{60427A0A-87F4-4DF4-B0B1-1A0DBA586A42}" presName="parentShp" presStyleLbl="node1" presStyleIdx="6" presStyleCnt="8" custScaleX="25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EA465-911A-4AD8-B092-7DA926000729}" type="pres">
      <dgm:prSet presAssocID="{60427A0A-87F4-4DF4-B0B1-1A0DBA586A42}" presName="childShp" presStyleLbl="bgAccFollowNode1" presStyleIdx="6" presStyleCnt="8">
        <dgm:presLayoutVars>
          <dgm:bulletEnabled val="1"/>
        </dgm:presLayoutVars>
      </dgm:prSet>
      <dgm:spPr/>
    </dgm:pt>
    <dgm:pt modelId="{35BB9454-1EC8-403A-BE24-5C2D8375F7EE}" type="pres">
      <dgm:prSet presAssocID="{A421EE0D-F3B1-45FC-A311-CB84E2750CC3}" presName="spacing" presStyleCnt="0"/>
      <dgm:spPr/>
    </dgm:pt>
    <dgm:pt modelId="{22DC0EFC-1E9A-479A-9EAB-F2CCBA618D16}" type="pres">
      <dgm:prSet presAssocID="{E984296F-222F-41ED-B40D-E80EBF239ACE}" presName="linNode" presStyleCnt="0"/>
      <dgm:spPr/>
    </dgm:pt>
    <dgm:pt modelId="{6B9FD8D5-8510-435F-98C4-D78EE0605248}" type="pres">
      <dgm:prSet presAssocID="{E984296F-222F-41ED-B40D-E80EBF239ACE}" presName="parentShp" presStyleLbl="node1" presStyleIdx="7" presStyleCnt="8" custScaleX="258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C4978-4726-49C7-9071-1E7B71FC30E4}" type="pres">
      <dgm:prSet presAssocID="{E984296F-222F-41ED-B40D-E80EBF239ACE}" presName="childShp" presStyleLbl="bgAccFollowNode1" presStyleIdx="7" presStyleCnt="8">
        <dgm:presLayoutVars>
          <dgm:bulletEnabled val="1"/>
        </dgm:presLayoutVars>
      </dgm:prSet>
      <dgm:spPr/>
    </dgm:pt>
  </dgm:ptLst>
  <dgm:cxnLst>
    <dgm:cxn modelId="{D6D22B21-37BA-48B4-8EE7-EAFF25852A8B}" srcId="{2D8EFC2E-571A-424E-88EB-2464B01CCFDD}" destId="{5259FD74-50DD-438B-881F-EF422D100FF6}" srcOrd="3" destOrd="0" parTransId="{2E27F428-9E27-40F2-89B9-63C102FF9827}" sibTransId="{E1CECBB4-089C-4148-BBE9-E300D6D4F04B}"/>
    <dgm:cxn modelId="{38AA1DB6-4B4D-45E5-9F59-FEA1C57DED7B}" type="presOf" srcId="{90972837-35EC-427F-A613-D287E23E2C50}" destId="{C357BB7C-E008-4B43-AA93-F4984563BF53}" srcOrd="0" destOrd="0" presId="urn:microsoft.com/office/officeart/2005/8/layout/vList6"/>
    <dgm:cxn modelId="{BF9E8C7D-BEA2-4D32-9288-20206A075A94}" srcId="{2D8EFC2E-571A-424E-88EB-2464B01CCFDD}" destId="{A5322C43-ACBF-4C18-9B5D-F8AC4F146BA4}" srcOrd="2" destOrd="0" parTransId="{747E777B-7303-415B-A157-17C0888B74B4}" sibTransId="{24F54714-35FF-404F-87A2-F8BA147BDC75}"/>
    <dgm:cxn modelId="{15F0876C-1FE5-4CC1-9AB4-9A749B743348}" type="presOf" srcId="{5259FD74-50DD-438B-881F-EF422D100FF6}" destId="{CBC7E559-B6D5-45EC-B4C3-32F4213489CE}" srcOrd="0" destOrd="0" presId="urn:microsoft.com/office/officeart/2005/8/layout/vList6"/>
    <dgm:cxn modelId="{1FF7074F-09F6-47B6-922C-FEA1248AC665}" srcId="{2D8EFC2E-571A-424E-88EB-2464B01CCFDD}" destId="{E984296F-222F-41ED-B40D-E80EBF239ACE}" srcOrd="7" destOrd="0" parTransId="{885C3367-C465-4827-8367-93757F75CEB4}" sibTransId="{12793AAB-9B78-40AA-868E-01B1A5C037FF}"/>
    <dgm:cxn modelId="{62D46109-835B-4194-824C-BD7CC2BEF66D}" type="presOf" srcId="{60427A0A-87F4-4DF4-B0B1-1A0DBA586A42}" destId="{BDCC79D6-C94E-405F-B758-7819D9A99634}" srcOrd="0" destOrd="0" presId="urn:microsoft.com/office/officeart/2005/8/layout/vList6"/>
    <dgm:cxn modelId="{753FCD76-D69E-4A34-A2D7-8D480A785343}" srcId="{2D8EFC2E-571A-424E-88EB-2464B01CCFDD}" destId="{8A2679B8-336D-4336-98CB-2A0BF7BEC9C3}" srcOrd="5" destOrd="0" parTransId="{6CA3A5FA-6DF7-47A4-BE99-342C4BED7F7F}" sibTransId="{BEBC128D-592C-4EDC-9C5C-1376AD60A6C2}"/>
    <dgm:cxn modelId="{155B4E01-DF1B-465E-AAB8-CD6262863569}" type="presOf" srcId="{C0D88032-0EFC-4E02-8DF1-942CCC93CE7D}" destId="{CBA92B1D-04B6-471F-A009-712DEF3BFCC2}" srcOrd="0" destOrd="0" presId="urn:microsoft.com/office/officeart/2005/8/layout/vList6"/>
    <dgm:cxn modelId="{1022F441-1627-4DD0-B361-CCCBE0A520F8}" srcId="{2D8EFC2E-571A-424E-88EB-2464B01CCFDD}" destId="{90972837-35EC-427F-A613-D287E23E2C50}" srcOrd="4" destOrd="0" parTransId="{BE5648EB-BE6A-4DDD-886B-16054C26BBF9}" sibTransId="{CD7AC044-82CA-41F7-85EE-2A7FA5E8C35C}"/>
    <dgm:cxn modelId="{87185205-6AC1-4580-AFC3-1AEDA944ED54}" type="presOf" srcId="{E984296F-222F-41ED-B40D-E80EBF239ACE}" destId="{6B9FD8D5-8510-435F-98C4-D78EE0605248}" srcOrd="0" destOrd="0" presId="urn:microsoft.com/office/officeart/2005/8/layout/vList6"/>
    <dgm:cxn modelId="{8845002D-46E8-4504-92E6-4E5438FDE1B5}" type="presOf" srcId="{A5322C43-ACBF-4C18-9B5D-F8AC4F146BA4}" destId="{D755C836-EFE3-4A06-BF9C-5361523449C2}" srcOrd="0" destOrd="0" presId="urn:microsoft.com/office/officeart/2005/8/layout/vList6"/>
    <dgm:cxn modelId="{2BBC4D19-C1C8-44CD-BF29-A9ABDE5A65E6}" srcId="{2D8EFC2E-571A-424E-88EB-2464B01CCFDD}" destId="{60427A0A-87F4-4DF4-B0B1-1A0DBA586A42}" srcOrd="6" destOrd="0" parTransId="{FE2A8825-9BA0-4B02-BEA5-96E562680529}" sibTransId="{A421EE0D-F3B1-45FC-A311-CB84E2750CC3}"/>
    <dgm:cxn modelId="{F22535A9-F20B-49F6-B654-F2EE3835C9B1}" srcId="{2D8EFC2E-571A-424E-88EB-2464B01CCFDD}" destId="{C0D88032-0EFC-4E02-8DF1-942CCC93CE7D}" srcOrd="0" destOrd="0" parTransId="{286C9743-AB83-4ED2-98C3-FC8C408CDFCA}" sibTransId="{7EC0AD84-110F-4CC3-8C42-0A2C3CDF07F1}"/>
    <dgm:cxn modelId="{1C8EC77A-DF5E-42FC-B3BD-9F394D2B7151}" srcId="{2D8EFC2E-571A-424E-88EB-2464B01CCFDD}" destId="{06A64DC5-18C9-4E8F-AF76-CC438E776E85}" srcOrd="1" destOrd="0" parTransId="{E649ADA3-C2AF-4939-8C7B-C5ED7BDDE185}" sibTransId="{D5436D10-6348-44D6-BAC2-B0750A38017E}"/>
    <dgm:cxn modelId="{4F67B7A9-FF80-466F-A44F-A038C2C43521}" type="presOf" srcId="{2D8EFC2E-571A-424E-88EB-2464B01CCFDD}" destId="{D37BB23B-9754-4D53-BD4E-3EE85417F50F}" srcOrd="0" destOrd="0" presId="urn:microsoft.com/office/officeart/2005/8/layout/vList6"/>
    <dgm:cxn modelId="{4E0ABB14-DDEB-4982-9F6C-9EAEEF6C3CD0}" type="presOf" srcId="{8A2679B8-336D-4336-98CB-2A0BF7BEC9C3}" destId="{70A0CE21-FAD1-4061-A542-B69410939AC2}" srcOrd="0" destOrd="0" presId="urn:microsoft.com/office/officeart/2005/8/layout/vList6"/>
    <dgm:cxn modelId="{1306DC5C-B8B1-47BC-837B-B55FF6DF8BDB}" type="presOf" srcId="{06A64DC5-18C9-4E8F-AF76-CC438E776E85}" destId="{F86DB19C-9231-4177-9CDB-E14B249C865D}" srcOrd="0" destOrd="0" presId="urn:microsoft.com/office/officeart/2005/8/layout/vList6"/>
    <dgm:cxn modelId="{90D167DC-D8CE-40A8-8057-EB91235BCDFF}" type="presParOf" srcId="{D37BB23B-9754-4D53-BD4E-3EE85417F50F}" destId="{C79D1646-6EFB-4D20-B91B-BCABB1B843E2}" srcOrd="0" destOrd="0" presId="urn:microsoft.com/office/officeart/2005/8/layout/vList6"/>
    <dgm:cxn modelId="{7C9E3499-C552-4FDF-B192-A10871520582}" type="presParOf" srcId="{C79D1646-6EFB-4D20-B91B-BCABB1B843E2}" destId="{CBA92B1D-04B6-471F-A009-712DEF3BFCC2}" srcOrd="0" destOrd="0" presId="urn:microsoft.com/office/officeart/2005/8/layout/vList6"/>
    <dgm:cxn modelId="{3618A43E-2157-49AA-9C45-95A46E1F4AC7}" type="presParOf" srcId="{C79D1646-6EFB-4D20-B91B-BCABB1B843E2}" destId="{1506C2C3-2DA1-4518-B976-4C493CB624BF}" srcOrd="1" destOrd="0" presId="urn:microsoft.com/office/officeart/2005/8/layout/vList6"/>
    <dgm:cxn modelId="{A5E48839-5FA7-4F41-B108-CAD72BAE5DFD}" type="presParOf" srcId="{D37BB23B-9754-4D53-BD4E-3EE85417F50F}" destId="{4CBE6065-2B45-470C-9A57-8C45909E914F}" srcOrd="1" destOrd="0" presId="urn:microsoft.com/office/officeart/2005/8/layout/vList6"/>
    <dgm:cxn modelId="{37F4C7FE-6CF6-4123-991D-E7E3A4104760}" type="presParOf" srcId="{D37BB23B-9754-4D53-BD4E-3EE85417F50F}" destId="{F0AA6ECD-A0CB-464F-B7EB-4BB7CF4EC63D}" srcOrd="2" destOrd="0" presId="urn:microsoft.com/office/officeart/2005/8/layout/vList6"/>
    <dgm:cxn modelId="{B9CF7D04-A771-4322-8632-0EB98C3D91D4}" type="presParOf" srcId="{F0AA6ECD-A0CB-464F-B7EB-4BB7CF4EC63D}" destId="{F86DB19C-9231-4177-9CDB-E14B249C865D}" srcOrd="0" destOrd="0" presId="urn:microsoft.com/office/officeart/2005/8/layout/vList6"/>
    <dgm:cxn modelId="{5B4C28CF-4153-4036-A48D-242187D888DD}" type="presParOf" srcId="{F0AA6ECD-A0CB-464F-B7EB-4BB7CF4EC63D}" destId="{B5DD0F48-E5FE-4363-849F-53ACCF10799B}" srcOrd="1" destOrd="0" presId="urn:microsoft.com/office/officeart/2005/8/layout/vList6"/>
    <dgm:cxn modelId="{603D471A-7B18-4C3D-B4E3-A83C8A23F9A9}" type="presParOf" srcId="{D37BB23B-9754-4D53-BD4E-3EE85417F50F}" destId="{F293C5DF-CA1F-4C84-BFA9-DB13C3CF8748}" srcOrd="3" destOrd="0" presId="urn:microsoft.com/office/officeart/2005/8/layout/vList6"/>
    <dgm:cxn modelId="{0FAAF892-972D-432A-9D20-14422B81F3FF}" type="presParOf" srcId="{D37BB23B-9754-4D53-BD4E-3EE85417F50F}" destId="{073B73BD-1C16-4B20-957E-A34D2ED5BDC3}" srcOrd="4" destOrd="0" presId="urn:microsoft.com/office/officeart/2005/8/layout/vList6"/>
    <dgm:cxn modelId="{1F4F1F9C-C523-426A-B633-30A94750C79E}" type="presParOf" srcId="{073B73BD-1C16-4B20-957E-A34D2ED5BDC3}" destId="{D755C836-EFE3-4A06-BF9C-5361523449C2}" srcOrd="0" destOrd="0" presId="urn:microsoft.com/office/officeart/2005/8/layout/vList6"/>
    <dgm:cxn modelId="{9CCDAD47-E79A-4EB5-A33E-F60A808D0D39}" type="presParOf" srcId="{073B73BD-1C16-4B20-957E-A34D2ED5BDC3}" destId="{75E25EDB-941A-4104-AA69-E194DD13F717}" srcOrd="1" destOrd="0" presId="urn:microsoft.com/office/officeart/2005/8/layout/vList6"/>
    <dgm:cxn modelId="{A0F24FDD-C623-4B72-963D-182A363A8A74}" type="presParOf" srcId="{D37BB23B-9754-4D53-BD4E-3EE85417F50F}" destId="{D2B8486E-1A80-4275-96BD-E3D08142B7FE}" srcOrd="5" destOrd="0" presId="urn:microsoft.com/office/officeart/2005/8/layout/vList6"/>
    <dgm:cxn modelId="{7BC722D1-E78F-4AD2-923E-751BE6D86B80}" type="presParOf" srcId="{D37BB23B-9754-4D53-BD4E-3EE85417F50F}" destId="{937A7729-EAE5-4484-B3FE-8725B5537BFD}" srcOrd="6" destOrd="0" presId="urn:microsoft.com/office/officeart/2005/8/layout/vList6"/>
    <dgm:cxn modelId="{A7FBA0A7-9B8F-4A9E-9DA6-0F69FC1842B9}" type="presParOf" srcId="{937A7729-EAE5-4484-B3FE-8725B5537BFD}" destId="{CBC7E559-B6D5-45EC-B4C3-32F4213489CE}" srcOrd="0" destOrd="0" presId="urn:microsoft.com/office/officeart/2005/8/layout/vList6"/>
    <dgm:cxn modelId="{47FB9105-3B18-4D43-B9A7-79F71AC98DCF}" type="presParOf" srcId="{937A7729-EAE5-4484-B3FE-8725B5537BFD}" destId="{D0A86C26-0BD5-405B-AED9-80FF820A8AE1}" srcOrd="1" destOrd="0" presId="urn:microsoft.com/office/officeart/2005/8/layout/vList6"/>
    <dgm:cxn modelId="{1151CF75-D5E0-48A7-A8FB-50F096892EB4}" type="presParOf" srcId="{D37BB23B-9754-4D53-BD4E-3EE85417F50F}" destId="{ABF381A8-795D-4F36-B1B6-C231A6F0C8C2}" srcOrd="7" destOrd="0" presId="urn:microsoft.com/office/officeart/2005/8/layout/vList6"/>
    <dgm:cxn modelId="{B8A11245-5A02-4061-9DE1-3C7C3C77F40A}" type="presParOf" srcId="{D37BB23B-9754-4D53-BD4E-3EE85417F50F}" destId="{2AAEF389-E569-4411-B208-EA3A9899A608}" srcOrd="8" destOrd="0" presId="urn:microsoft.com/office/officeart/2005/8/layout/vList6"/>
    <dgm:cxn modelId="{6AA5C523-53E6-40A5-9E03-9ADBFF848DB1}" type="presParOf" srcId="{2AAEF389-E569-4411-B208-EA3A9899A608}" destId="{C357BB7C-E008-4B43-AA93-F4984563BF53}" srcOrd="0" destOrd="0" presId="urn:microsoft.com/office/officeart/2005/8/layout/vList6"/>
    <dgm:cxn modelId="{590D4B3F-29D0-4331-9981-C58BCC498CD3}" type="presParOf" srcId="{2AAEF389-E569-4411-B208-EA3A9899A608}" destId="{B374155A-C8A4-431A-B877-903D8188F203}" srcOrd="1" destOrd="0" presId="urn:microsoft.com/office/officeart/2005/8/layout/vList6"/>
    <dgm:cxn modelId="{44F1D87D-FB53-439F-9DC1-3C87394CE036}" type="presParOf" srcId="{D37BB23B-9754-4D53-BD4E-3EE85417F50F}" destId="{4EE0EDC8-40FE-450A-9F97-12B54468587B}" srcOrd="9" destOrd="0" presId="urn:microsoft.com/office/officeart/2005/8/layout/vList6"/>
    <dgm:cxn modelId="{D21F5D80-7D8A-4F0C-AEBC-CD754819682E}" type="presParOf" srcId="{D37BB23B-9754-4D53-BD4E-3EE85417F50F}" destId="{93D3085E-C223-4EE1-B264-F66635DE8942}" srcOrd="10" destOrd="0" presId="urn:microsoft.com/office/officeart/2005/8/layout/vList6"/>
    <dgm:cxn modelId="{CEE091B1-64EB-44B0-9AB8-E2382560D26C}" type="presParOf" srcId="{93D3085E-C223-4EE1-B264-F66635DE8942}" destId="{70A0CE21-FAD1-4061-A542-B69410939AC2}" srcOrd="0" destOrd="0" presId="urn:microsoft.com/office/officeart/2005/8/layout/vList6"/>
    <dgm:cxn modelId="{34B27389-B568-40E1-9AB1-530A9AC1914E}" type="presParOf" srcId="{93D3085E-C223-4EE1-B264-F66635DE8942}" destId="{A01C2F22-6C29-4B6B-AA13-780564C93FF0}" srcOrd="1" destOrd="0" presId="urn:microsoft.com/office/officeart/2005/8/layout/vList6"/>
    <dgm:cxn modelId="{EB771FC4-E0A4-4710-9A7A-797E259451C3}" type="presParOf" srcId="{D37BB23B-9754-4D53-BD4E-3EE85417F50F}" destId="{E248B9B5-9576-4BC9-86F4-A2AEB4468629}" srcOrd="11" destOrd="0" presId="urn:microsoft.com/office/officeart/2005/8/layout/vList6"/>
    <dgm:cxn modelId="{A17B77FE-8824-4178-BD5D-6A1937CE1370}" type="presParOf" srcId="{D37BB23B-9754-4D53-BD4E-3EE85417F50F}" destId="{01E55CA4-0CE5-4618-B9F9-15D96BAC6BDE}" srcOrd="12" destOrd="0" presId="urn:microsoft.com/office/officeart/2005/8/layout/vList6"/>
    <dgm:cxn modelId="{355255E2-AF6F-4F48-A917-3368F56A5487}" type="presParOf" srcId="{01E55CA4-0CE5-4618-B9F9-15D96BAC6BDE}" destId="{BDCC79D6-C94E-405F-B758-7819D9A99634}" srcOrd="0" destOrd="0" presId="urn:microsoft.com/office/officeart/2005/8/layout/vList6"/>
    <dgm:cxn modelId="{FC8DA147-F03E-4E7D-8344-7F8A6E3859A6}" type="presParOf" srcId="{01E55CA4-0CE5-4618-B9F9-15D96BAC6BDE}" destId="{537EA465-911A-4AD8-B092-7DA926000729}" srcOrd="1" destOrd="0" presId="urn:microsoft.com/office/officeart/2005/8/layout/vList6"/>
    <dgm:cxn modelId="{7A5A3FB1-5233-4E67-895F-7D0034666405}" type="presParOf" srcId="{D37BB23B-9754-4D53-BD4E-3EE85417F50F}" destId="{35BB9454-1EC8-403A-BE24-5C2D8375F7EE}" srcOrd="13" destOrd="0" presId="urn:microsoft.com/office/officeart/2005/8/layout/vList6"/>
    <dgm:cxn modelId="{6532AAFC-58BF-4F2F-9AD1-EA668D74879E}" type="presParOf" srcId="{D37BB23B-9754-4D53-BD4E-3EE85417F50F}" destId="{22DC0EFC-1E9A-479A-9EAB-F2CCBA618D16}" srcOrd="14" destOrd="0" presId="urn:microsoft.com/office/officeart/2005/8/layout/vList6"/>
    <dgm:cxn modelId="{F004F0E4-235B-40DC-981C-A20A858B79E5}" type="presParOf" srcId="{22DC0EFC-1E9A-479A-9EAB-F2CCBA618D16}" destId="{6B9FD8D5-8510-435F-98C4-D78EE0605248}" srcOrd="0" destOrd="0" presId="urn:microsoft.com/office/officeart/2005/8/layout/vList6"/>
    <dgm:cxn modelId="{1AFBB890-3D73-4CA2-AAEC-F3761F535CA5}" type="presParOf" srcId="{22DC0EFC-1E9A-479A-9EAB-F2CCBA618D16}" destId="{C7DC4978-4726-49C7-9071-1E7B71FC30E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Accounting Periods</a:t>
          </a:r>
        </a:p>
        <a:p>
          <a:r>
            <a:rPr lang="en-US" dirty="0" smtClean="0"/>
            <a:t>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User definable accounting periods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3AB9FA9D-62CA-4CC1-BB7E-E71A1FBBDE5E}">
      <dgm:prSet phldrT="[Text]"/>
      <dgm:spPr/>
      <dgm:t>
        <a:bodyPr/>
        <a:lstStyle/>
        <a:p>
          <a:r>
            <a:rPr lang="en-US" dirty="0" smtClean="0"/>
            <a:t>Close period permanently to stop posting </a:t>
          </a:r>
          <a:r>
            <a:rPr lang="en-US" dirty="0" smtClean="0"/>
            <a:t>to that </a:t>
          </a:r>
          <a:r>
            <a:rPr lang="en-US" dirty="0" smtClean="0"/>
            <a:t>period</a:t>
          </a:r>
          <a:endParaRPr lang="en-US" dirty="0"/>
        </a:p>
      </dgm:t>
    </dgm:pt>
    <dgm:pt modelId="{AAFD6DA8-1661-45B6-91A4-D639804E07A5}" type="parTrans" cxnId="{AEC70605-22D0-4B9C-A8E7-6CBDBC6204A0}">
      <dgm:prSet/>
      <dgm:spPr/>
    </dgm:pt>
    <dgm:pt modelId="{19D9F885-8AF5-4C65-AAD9-D6C305D7F58C}" type="sibTrans" cxnId="{AEC70605-22D0-4B9C-A8E7-6CBDBC6204A0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610E09-A3E2-4F9E-BE80-FA633C8D6247}" type="presOf" srcId="{3AB9FA9D-62CA-4CC1-BB7E-E71A1FBBDE5E}" destId="{61D2038B-CEE1-41F3-870B-8DFBC6D1276A}" srcOrd="0" destOrd="1" presId="urn:microsoft.com/office/officeart/2005/8/layout/vList6"/>
    <dgm:cxn modelId="{F5A71BBD-1708-4C3B-839F-9AA04B954BAD}" type="presOf" srcId="{7D17F460-04FA-4234-A235-3BB6440D8189}" destId="{D9482B71-15DE-445D-A1EA-7F6B93538572}" srcOrd="0" destOrd="0" presId="urn:microsoft.com/office/officeart/2005/8/layout/vList6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284050A-A6BD-432D-AC70-1DA8265991E3}" type="presOf" srcId="{20A16D44-21B1-4DDB-BDB8-D882748CAF5B}" destId="{61D2038B-CEE1-41F3-870B-8DFBC6D1276A}" srcOrd="0" destOrd="0" presId="urn:microsoft.com/office/officeart/2005/8/layout/vList6"/>
    <dgm:cxn modelId="{AEC70605-22D0-4B9C-A8E7-6CBDBC6204A0}" srcId="{7D17F460-04FA-4234-A235-3BB6440D8189}" destId="{3AB9FA9D-62CA-4CC1-BB7E-E71A1FBBDE5E}" srcOrd="1" destOrd="0" parTransId="{AAFD6DA8-1661-45B6-91A4-D639804E07A5}" sibTransId="{19D9F885-8AF5-4C65-AAD9-D6C305D7F58C}"/>
    <dgm:cxn modelId="{2A110F3B-FDD9-4BE6-BCD0-8C22D1C15612}" type="presOf" srcId="{8634D4CE-3D1B-485B-A2C0-BA26BC684291}" destId="{7AD65180-EA95-41AF-8C1C-1A964A1DC7E5}" srcOrd="0" destOrd="0" presId="urn:microsoft.com/office/officeart/2005/8/layout/vList6"/>
    <dgm:cxn modelId="{260F9484-273B-4AB7-9633-AB12FAA9ABDD}" type="presParOf" srcId="{7AD65180-EA95-41AF-8C1C-1A964A1DC7E5}" destId="{BE57FC0C-E420-48FB-BF97-7333D2B8D3B4}" srcOrd="0" destOrd="0" presId="urn:microsoft.com/office/officeart/2005/8/layout/vList6"/>
    <dgm:cxn modelId="{41E5E694-A03C-4C30-8B9C-57C3198E1703}" type="presParOf" srcId="{BE57FC0C-E420-48FB-BF97-7333D2B8D3B4}" destId="{D9482B71-15DE-445D-A1EA-7F6B93538572}" srcOrd="0" destOrd="0" presId="urn:microsoft.com/office/officeart/2005/8/layout/vList6"/>
    <dgm:cxn modelId="{86B54F9C-542F-4A0F-A1F7-A5414D39B33F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451727-CE72-44FA-ABBC-5ACAE81D0D8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674FE0-4015-442E-B835-E713777E3549}">
      <dgm:prSet phldrT="[Text]"/>
      <dgm:spPr/>
      <dgm:t>
        <a:bodyPr/>
        <a:lstStyle/>
        <a:p>
          <a:r>
            <a:rPr lang="en-US" dirty="0" err="1" smtClean="0"/>
            <a:t>Mifos</a:t>
          </a:r>
          <a:endParaRPr lang="en-US" dirty="0"/>
        </a:p>
      </dgm:t>
    </dgm:pt>
    <dgm:pt modelId="{CD6E41EF-F009-4BEC-82AB-9D0A6C891450}" type="parTrans" cxnId="{14AF56DE-5F99-4573-A24F-8AE4E9F13089}">
      <dgm:prSet/>
      <dgm:spPr/>
      <dgm:t>
        <a:bodyPr/>
        <a:lstStyle/>
        <a:p>
          <a:endParaRPr lang="en-US"/>
        </a:p>
      </dgm:t>
    </dgm:pt>
    <dgm:pt modelId="{A56E7572-6C7F-4398-9B95-E45AABF59484}" type="sibTrans" cxnId="{14AF56DE-5F99-4573-A24F-8AE4E9F13089}">
      <dgm:prSet/>
      <dgm:spPr/>
      <dgm:t>
        <a:bodyPr/>
        <a:lstStyle/>
        <a:p>
          <a:endParaRPr lang="en-US"/>
        </a:p>
      </dgm:t>
    </dgm:pt>
    <dgm:pt modelId="{9E98E724-BA41-463E-86D4-975FE46AC2EE}">
      <dgm:prSet phldrT="[Text]"/>
      <dgm:spPr/>
      <dgm:t>
        <a:bodyPr/>
        <a:lstStyle/>
        <a:p>
          <a:r>
            <a:rPr lang="en-US" dirty="0" smtClean="0"/>
            <a:t>Branch Daily Trial Balance Interface File</a:t>
          </a:r>
        </a:p>
      </dgm:t>
    </dgm:pt>
    <dgm:pt modelId="{9B7B2C63-8419-4D12-99D7-31699162A036}" type="parTrans" cxnId="{87AD3E21-0D9F-46C9-A3B8-60AD7688F827}">
      <dgm:prSet/>
      <dgm:spPr/>
      <dgm:t>
        <a:bodyPr/>
        <a:lstStyle/>
        <a:p>
          <a:endParaRPr lang="en-US"/>
        </a:p>
      </dgm:t>
    </dgm:pt>
    <dgm:pt modelId="{8CCA85BA-7B5B-4C22-B861-7FD4BAD440E1}" type="sibTrans" cxnId="{87AD3E21-0D9F-46C9-A3B8-60AD7688F827}">
      <dgm:prSet/>
      <dgm:spPr/>
      <dgm:t>
        <a:bodyPr/>
        <a:lstStyle/>
        <a:p>
          <a:endParaRPr lang="en-US"/>
        </a:p>
      </dgm:t>
    </dgm:pt>
    <dgm:pt modelId="{A750F58F-C9E0-4087-A7D6-1B1835DF2E2E}">
      <dgm:prSet phldrT="[Text]"/>
      <dgm:spPr/>
      <dgm:t>
        <a:bodyPr/>
        <a:lstStyle/>
        <a:p>
          <a:r>
            <a:rPr lang="en-US" dirty="0" smtClean="0"/>
            <a:t>HO Accounting System</a:t>
          </a:r>
          <a:endParaRPr lang="en-US" dirty="0"/>
        </a:p>
      </dgm:t>
    </dgm:pt>
    <dgm:pt modelId="{182B4908-C1B2-4F7B-B3A1-0AB03A926026}" type="parTrans" cxnId="{3DE425C8-D5F5-4327-930B-9D26B798243E}">
      <dgm:prSet/>
      <dgm:spPr/>
      <dgm:t>
        <a:bodyPr/>
        <a:lstStyle/>
        <a:p>
          <a:endParaRPr lang="en-US"/>
        </a:p>
      </dgm:t>
    </dgm:pt>
    <dgm:pt modelId="{55BD2BFD-CAC7-4E29-A262-E1677E2F1B94}" type="sibTrans" cxnId="{3DE425C8-D5F5-4327-930B-9D26B798243E}">
      <dgm:prSet/>
      <dgm:spPr/>
      <dgm:t>
        <a:bodyPr/>
        <a:lstStyle/>
        <a:p>
          <a:endParaRPr lang="en-US"/>
        </a:p>
      </dgm:t>
    </dgm:pt>
    <dgm:pt modelId="{4BD92116-8E7B-496E-A634-436DCBF31DF3}" type="pres">
      <dgm:prSet presAssocID="{01451727-CE72-44FA-ABBC-5ACAE81D0D8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E813E9-D214-47ED-8F8F-B4090B239A50}" type="pres">
      <dgm:prSet presAssocID="{01451727-CE72-44FA-ABBC-5ACAE81D0D8C}" presName="dummyMaxCanvas" presStyleCnt="0">
        <dgm:presLayoutVars/>
      </dgm:prSet>
      <dgm:spPr/>
    </dgm:pt>
    <dgm:pt modelId="{D27F6E88-0483-4357-9957-30499FFB9494}" type="pres">
      <dgm:prSet presAssocID="{01451727-CE72-44FA-ABBC-5ACAE81D0D8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340C2-89D5-455E-AA2D-7C745E8F12F5}" type="pres">
      <dgm:prSet presAssocID="{01451727-CE72-44FA-ABBC-5ACAE81D0D8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7911B-4207-4946-A1F9-9EBF142F73AB}" type="pres">
      <dgm:prSet presAssocID="{01451727-CE72-44FA-ABBC-5ACAE81D0D8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16818-1A38-4AAA-95AF-E12540B05383}" type="pres">
      <dgm:prSet presAssocID="{01451727-CE72-44FA-ABBC-5ACAE81D0D8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4798A-DFF5-4B6F-BC52-6703253440A6}" type="pres">
      <dgm:prSet presAssocID="{01451727-CE72-44FA-ABBC-5ACAE81D0D8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03509-5A28-4A56-8E9B-1CA0CCBC2155}" type="pres">
      <dgm:prSet presAssocID="{01451727-CE72-44FA-ABBC-5ACAE81D0D8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4221F-5A83-409C-A1A6-B1BF0A039B0E}" type="pres">
      <dgm:prSet presAssocID="{01451727-CE72-44FA-ABBC-5ACAE81D0D8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B9E8D-6147-41D4-A39B-B070093A0EF8}" type="pres">
      <dgm:prSet presAssocID="{01451727-CE72-44FA-ABBC-5ACAE81D0D8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53A400-C25A-4AE5-99D4-23523F451F6D}" type="presOf" srcId="{A56E7572-6C7F-4398-9B95-E45AABF59484}" destId="{67216818-1A38-4AAA-95AF-E12540B05383}" srcOrd="0" destOrd="0" presId="urn:microsoft.com/office/officeart/2005/8/layout/vProcess5"/>
    <dgm:cxn modelId="{0FB3BB8F-8D53-4791-ABCE-9ADCF7A0AF20}" type="presOf" srcId="{9E98E724-BA41-463E-86D4-975FE46AC2EE}" destId="{28B340C2-89D5-455E-AA2D-7C745E8F12F5}" srcOrd="0" destOrd="0" presId="urn:microsoft.com/office/officeart/2005/8/layout/vProcess5"/>
    <dgm:cxn modelId="{D3225436-2688-4F92-BB00-433C15113083}" type="presOf" srcId="{A750F58F-C9E0-4087-A7D6-1B1835DF2E2E}" destId="{B02B9E8D-6147-41D4-A39B-B070093A0EF8}" srcOrd="1" destOrd="0" presId="urn:microsoft.com/office/officeart/2005/8/layout/vProcess5"/>
    <dgm:cxn modelId="{B2FFC290-1245-4E6A-ABA3-B8F276625572}" type="presOf" srcId="{9E98E724-BA41-463E-86D4-975FE46AC2EE}" destId="{5214221F-5A83-409C-A1A6-B1BF0A039B0E}" srcOrd="1" destOrd="0" presId="urn:microsoft.com/office/officeart/2005/8/layout/vProcess5"/>
    <dgm:cxn modelId="{3DE425C8-D5F5-4327-930B-9D26B798243E}" srcId="{01451727-CE72-44FA-ABBC-5ACAE81D0D8C}" destId="{A750F58F-C9E0-4087-A7D6-1B1835DF2E2E}" srcOrd="2" destOrd="0" parTransId="{182B4908-C1B2-4F7B-B3A1-0AB03A926026}" sibTransId="{55BD2BFD-CAC7-4E29-A262-E1677E2F1B94}"/>
    <dgm:cxn modelId="{B2F9700E-6097-4471-A0D8-650636627336}" type="presOf" srcId="{26674FE0-4015-442E-B835-E713777E3549}" destId="{D27F6E88-0483-4357-9957-30499FFB9494}" srcOrd="0" destOrd="0" presId="urn:microsoft.com/office/officeart/2005/8/layout/vProcess5"/>
    <dgm:cxn modelId="{87AD3E21-0D9F-46C9-A3B8-60AD7688F827}" srcId="{01451727-CE72-44FA-ABBC-5ACAE81D0D8C}" destId="{9E98E724-BA41-463E-86D4-975FE46AC2EE}" srcOrd="1" destOrd="0" parTransId="{9B7B2C63-8419-4D12-99D7-31699162A036}" sibTransId="{8CCA85BA-7B5B-4C22-B861-7FD4BAD440E1}"/>
    <dgm:cxn modelId="{14AF56DE-5F99-4573-A24F-8AE4E9F13089}" srcId="{01451727-CE72-44FA-ABBC-5ACAE81D0D8C}" destId="{26674FE0-4015-442E-B835-E713777E3549}" srcOrd="0" destOrd="0" parTransId="{CD6E41EF-F009-4BEC-82AB-9D0A6C891450}" sibTransId="{A56E7572-6C7F-4398-9B95-E45AABF59484}"/>
    <dgm:cxn modelId="{307DFC83-A2DE-42A2-8CEC-FBC0C161274E}" type="presOf" srcId="{A750F58F-C9E0-4087-A7D6-1B1835DF2E2E}" destId="{96B7911B-4207-4946-A1F9-9EBF142F73AB}" srcOrd="0" destOrd="0" presId="urn:microsoft.com/office/officeart/2005/8/layout/vProcess5"/>
    <dgm:cxn modelId="{FED4D0B0-ADF8-4973-9658-55D027788B7A}" type="presOf" srcId="{26674FE0-4015-442E-B835-E713777E3549}" destId="{82903509-5A28-4A56-8E9B-1CA0CCBC2155}" srcOrd="1" destOrd="0" presId="urn:microsoft.com/office/officeart/2005/8/layout/vProcess5"/>
    <dgm:cxn modelId="{1B462D44-E4B1-4F71-BD1B-16262B3072CB}" type="presOf" srcId="{8CCA85BA-7B5B-4C22-B861-7FD4BAD440E1}" destId="{5DC4798A-DFF5-4B6F-BC52-6703253440A6}" srcOrd="0" destOrd="0" presId="urn:microsoft.com/office/officeart/2005/8/layout/vProcess5"/>
    <dgm:cxn modelId="{4BCAD44A-247C-43FD-BD96-593CF9CEACBE}" type="presOf" srcId="{01451727-CE72-44FA-ABBC-5ACAE81D0D8C}" destId="{4BD92116-8E7B-496E-A634-436DCBF31DF3}" srcOrd="0" destOrd="0" presId="urn:microsoft.com/office/officeart/2005/8/layout/vProcess5"/>
    <dgm:cxn modelId="{2AE5B6F9-1624-49C4-A212-DC81DC73464B}" type="presParOf" srcId="{4BD92116-8E7B-496E-A634-436DCBF31DF3}" destId="{D2E813E9-D214-47ED-8F8F-B4090B239A50}" srcOrd="0" destOrd="0" presId="urn:microsoft.com/office/officeart/2005/8/layout/vProcess5"/>
    <dgm:cxn modelId="{6377E138-73B5-4CA7-B284-D6851BC986A9}" type="presParOf" srcId="{4BD92116-8E7B-496E-A634-436DCBF31DF3}" destId="{D27F6E88-0483-4357-9957-30499FFB9494}" srcOrd="1" destOrd="0" presId="urn:microsoft.com/office/officeart/2005/8/layout/vProcess5"/>
    <dgm:cxn modelId="{94B4D322-2799-424D-A26C-D0BD12684FA6}" type="presParOf" srcId="{4BD92116-8E7B-496E-A634-436DCBF31DF3}" destId="{28B340C2-89D5-455E-AA2D-7C745E8F12F5}" srcOrd="2" destOrd="0" presId="urn:microsoft.com/office/officeart/2005/8/layout/vProcess5"/>
    <dgm:cxn modelId="{D7BA2F4E-BF09-470B-B77B-E165E0EDDC21}" type="presParOf" srcId="{4BD92116-8E7B-496E-A634-436DCBF31DF3}" destId="{96B7911B-4207-4946-A1F9-9EBF142F73AB}" srcOrd="3" destOrd="0" presId="urn:microsoft.com/office/officeart/2005/8/layout/vProcess5"/>
    <dgm:cxn modelId="{691EFDA9-64E8-4461-B4E4-9CBE651A12A8}" type="presParOf" srcId="{4BD92116-8E7B-496E-A634-436DCBF31DF3}" destId="{67216818-1A38-4AAA-95AF-E12540B05383}" srcOrd="4" destOrd="0" presId="urn:microsoft.com/office/officeart/2005/8/layout/vProcess5"/>
    <dgm:cxn modelId="{3830C657-B9B3-42B9-9F1B-68779B498006}" type="presParOf" srcId="{4BD92116-8E7B-496E-A634-436DCBF31DF3}" destId="{5DC4798A-DFF5-4B6F-BC52-6703253440A6}" srcOrd="5" destOrd="0" presId="urn:microsoft.com/office/officeart/2005/8/layout/vProcess5"/>
    <dgm:cxn modelId="{F8CFB5ED-330E-4EF9-A5F3-E37B108A7BDE}" type="presParOf" srcId="{4BD92116-8E7B-496E-A634-436DCBF31DF3}" destId="{82903509-5A28-4A56-8E9B-1CA0CCBC2155}" srcOrd="6" destOrd="0" presId="urn:microsoft.com/office/officeart/2005/8/layout/vProcess5"/>
    <dgm:cxn modelId="{31136A4B-93C0-4BA5-A78A-92EB1210B70D}" type="presParOf" srcId="{4BD92116-8E7B-496E-A634-436DCBF31DF3}" destId="{5214221F-5A83-409C-A1A6-B1BF0A039B0E}" srcOrd="7" destOrd="0" presId="urn:microsoft.com/office/officeart/2005/8/layout/vProcess5"/>
    <dgm:cxn modelId="{36688AEA-CD38-40F8-91D4-FF2BB4CD200F}" type="presParOf" srcId="{4BD92116-8E7B-496E-A634-436DCBF31DF3}" destId="{B02B9E8D-6147-41D4-A39B-B070093A0EF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Cashiering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Collections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355BBF20-C4E2-4607-8277-FA20351761FB}">
      <dgm:prSet phldrT="[Text]"/>
      <dgm:spPr/>
      <dgm:t>
        <a:bodyPr/>
        <a:lstStyle/>
        <a:p>
          <a:r>
            <a:rPr lang="en-US" dirty="0" smtClean="0"/>
            <a:t>Disbursements</a:t>
          </a:r>
          <a:endParaRPr lang="en-US" dirty="0"/>
        </a:p>
      </dgm:t>
    </dgm:pt>
    <dgm:pt modelId="{A8636B34-3030-49B0-A4BC-84D88D4FDBCF}" type="parTrans" cxnId="{57E6A3CB-2572-4822-AC17-4BAA4A782093}">
      <dgm:prSet/>
      <dgm:spPr/>
      <dgm:t>
        <a:bodyPr/>
        <a:lstStyle/>
        <a:p>
          <a:endParaRPr lang="en-US"/>
        </a:p>
      </dgm:t>
    </dgm:pt>
    <dgm:pt modelId="{E6921C36-55C3-46A6-A5C0-C847FB9BD0F3}" type="sibTrans" cxnId="{57E6A3CB-2572-4822-AC17-4BAA4A782093}">
      <dgm:prSet/>
      <dgm:spPr/>
      <dgm:t>
        <a:bodyPr/>
        <a:lstStyle/>
        <a:p>
          <a:endParaRPr lang="en-US"/>
        </a:p>
      </dgm:t>
    </dgm:pt>
    <dgm:pt modelId="{E70F56BC-B22B-4E5C-BF7E-F4C275A80DAB}">
      <dgm:prSet phldrT="[Text]"/>
      <dgm:spPr/>
      <dgm:t>
        <a:bodyPr/>
        <a:lstStyle/>
        <a:p>
          <a:r>
            <a:rPr lang="en-US" dirty="0" smtClean="0"/>
            <a:t>Track collections with OR information</a:t>
          </a:r>
          <a:endParaRPr lang="en-US" dirty="0"/>
        </a:p>
      </dgm:t>
    </dgm:pt>
    <dgm:pt modelId="{D4C0721F-C4BC-435F-972A-C68F18B0324C}" type="parTrans" cxnId="{C87B55D4-A83B-4203-968A-D0714DAF011D}">
      <dgm:prSet/>
      <dgm:spPr/>
      <dgm:t>
        <a:bodyPr/>
        <a:lstStyle/>
        <a:p>
          <a:endParaRPr lang="en-US"/>
        </a:p>
      </dgm:t>
    </dgm:pt>
    <dgm:pt modelId="{A450B1D7-CDCA-4D67-BF04-74E2CCB376B6}" type="sibTrans" cxnId="{C87B55D4-A83B-4203-968A-D0714DAF011D}">
      <dgm:prSet/>
      <dgm:spPr/>
      <dgm:t>
        <a:bodyPr/>
        <a:lstStyle/>
        <a:p>
          <a:endParaRPr lang="en-US"/>
        </a:p>
      </dgm:t>
    </dgm:pt>
    <dgm:pt modelId="{5F027220-910B-4603-B5F4-CAAAEBF5571F}">
      <dgm:prSet phldrT="[Text]"/>
      <dgm:spPr/>
      <dgm:t>
        <a:bodyPr/>
        <a:lstStyle/>
        <a:p>
          <a:r>
            <a:rPr lang="en-US" dirty="0" smtClean="0"/>
            <a:t>Facility to accept non-MIFOS payments</a:t>
          </a:r>
          <a:endParaRPr lang="en-US" dirty="0"/>
        </a:p>
      </dgm:t>
    </dgm:pt>
    <dgm:pt modelId="{70326973-67DF-4D7B-838D-0219A56A0000}" type="parTrans" cxnId="{2141A5D1-ED99-417C-8CB5-06E35810A956}">
      <dgm:prSet/>
      <dgm:spPr/>
      <dgm:t>
        <a:bodyPr/>
        <a:lstStyle/>
        <a:p>
          <a:endParaRPr lang="en-US"/>
        </a:p>
      </dgm:t>
    </dgm:pt>
    <dgm:pt modelId="{D103568C-E1E1-4F46-B8C9-DC86FBA50E2C}" type="sibTrans" cxnId="{2141A5D1-ED99-417C-8CB5-06E35810A956}">
      <dgm:prSet/>
      <dgm:spPr/>
      <dgm:t>
        <a:bodyPr/>
        <a:lstStyle/>
        <a:p>
          <a:endParaRPr lang="en-US"/>
        </a:p>
      </dgm:t>
    </dgm:pt>
    <dgm:pt modelId="{BFD955C7-A99A-49AE-8628-B3A029B429EC}">
      <dgm:prSet phldrT="[Text]"/>
      <dgm:spPr/>
      <dgm:t>
        <a:bodyPr/>
        <a:lstStyle/>
        <a:p>
          <a:r>
            <a:rPr lang="en-US" dirty="0" smtClean="0"/>
            <a:t>Print OR (future)</a:t>
          </a:r>
          <a:endParaRPr lang="en-US" dirty="0"/>
        </a:p>
      </dgm:t>
    </dgm:pt>
    <dgm:pt modelId="{A161FEFD-8EC6-4A08-B81A-382F1BF6A7ED}" type="parTrans" cxnId="{34E9C04B-D810-4632-B8FF-F5A91B1CE618}">
      <dgm:prSet/>
      <dgm:spPr/>
      <dgm:t>
        <a:bodyPr/>
        <a:lstStyle/>
        <a:p>
          <a:endParaRPr lang="en-US"/>
        </a:p>
      </dgm:t>
    </dgm:pt>
    <dgm:pt modelId="{C9BCE94D-BEA5-44AA-9253-7D0E4693BD4C}" type="sibTrans" cxnId="{34E9C04B-D810-4632-B8FF-F5A91B1CE618}">
      <dgm:prSet/>
      <dgm:spPr/>
      <dgm:t>
        <a:bodyPr/>
        <a:lstStyle/>
        <a:p>
          <a:endParaRPr lang="en-US"/>
        </a:p>
      </dgm:t>
    </dgm:pt>
    <dgm:pt modelId="{3B18705C-CD07-48FD-A359-73D779EBB209}">
      <dgm:prSet phldrT="[Text]"/>
      <dgm:spPr/>
      <dgm:t>
        <a:bodyPr/>
        <a:lstStyle/>
        <a:p>
          <a:r>
            <a:rPr lang="en-US" dirty="0" smtClean="0"/>
            <a:t>Prepare post-dated checks</a:t>
          </a:r>
          <a:endParaRPr lang="en-US" dirty="0"/>
        </a:p>
      </dgm:t>
    </dgm:pt>
    <dgm:pt modelId="{649FC3F8-CF6C-4B6D-9C25-0167FB718E66}" type="parTrans" cxnId="{768E65C0-FCBC-4CA3-B271-5611C4B1905A}">
      <dgm:prSet/>
      <dgm:spPr/>
      <dgm:t>
        <a:bodyPr/>
        <a:lstStyle/>
        <a:p>
          <a:endParaRPr lang="en-US"/>
        </a:p>
      </dgm:t>
    </dgm:pt>
    <dgm:pt modelId="{510F881E-F646-4AD6-85A8-C4725DAF3DBD}" type="sibTrans" cxnId="{768E65C0-FCBC-4CA3-B271-5611C4B1905A}">
      <dgm:prSet/>
      <dgm:spPr/>
      <dgm:t>
        <a:bodyPr/>
        <a:lstStyle/>
        <a:p>
          <a:endParaRPr lang="en-US"/>
        </a:p>
      </dgm:t>
    </dgm:pt>
    <dgm:pt modelId="{E8E27CFC-AB0D-4C05-B787-B9533957CE8E}">
      <dgm:prSet phldrT="[Text]"/>
      <dgm:spPr/>
      <dgm:t>
        <a:bodyPr/>
        <a:lstStyle/>
        <a:p>
          <a:r>
            <a:rPr lang="en-US" dirty="0" smtClean="0"/>
            <a:t>Cancel CV/checks</a:t>
          </a:r>
          <a:endParaRPr lang="en-US" dirty="0"/>
        </a:p>
      </dgm:t>
    </dgm:pt>
    <dgm:pt modelId="{6A4576C5-CC48-4335-ABCD-925E7563A8C8}" type="parTrans" cxnId="{FB6D8882-A704-4F6D-9CEE-85E0CE659231}">
      <dgm:prSet/>
      <dgm:spPr/>
      <dgm:t>
        <a:bodyPr/>
        <a:lstStyle/>
        <a:p>
          <a:endParaRPr lang="en-US"/>
        </a:p>
      </dgm:t>
    </dgm:pt>
    <dgm:pt modelId="{9437EAF8-35A0-4BCC-B166-58784F6339A3}" type="sibTrans" cxnId="{FB6D8882-A704-4F6D-9CEE-85E0CE659231}">
      <dgm:prSet/>
      <dgm:spPr/>
      <dgm:t>
        <a:bodyPr/>
        <a:lstStyle/>
        <a:p>
          <a:endParaRPr lang="en-US"/>
        </a:p>
      </dgm:t>
    </dgm:pt>
    <dgm:pt modelId="{82AB98AA-F966-4876-9230-C9400512D3CC}">
      <dgm:prSet phldrT="[Text]"/>
      <dgm:spPr/>
      <dgm:t>
        <a:bodyPr/>
        <a:lstStyle/>
        <a:p>
          <a:r>
            <a:rPr lang="en-US" dirty="0" smtClean="0"/>
            <a:t>Print CV</a:t>
          </a:r>
          <a:endParaRPr lang="en-US" dirty="0"/>
        </a:p>
      </dgm:t>
    </dgm:pt>
    <dgm:pt modelId="{526CD16B-A84C-4CA6-93C9-9151984F3C71}" type="parTrans" cxnId="{8B0D89EC-2D20-402E-8346-B6FB2D4DB8DC}">
      <dgm:prSet/>
      <dgm:spPr/>
    </dgm:pt>
    <dgm:pt modelId="{BA4DF4CF-317B-4AFE-AD3B-B98CC65CA394}" type="sibTrans" cxnId="{8B0D89EC-2D20-402E-8346-B6FB2D4DB8DC}">
      <dgm:prSet/>
      <dgm:spPr/>
    </dgm:pt>
    <dgm:pt modelId="{0E7999B5-8206-45E8-A870-41EEE5DD4099}">
      <dgm:prSet phldrT="[Text]"/>
      <dgm:spPr/>
      <dgm:t>
        <a:bodyPr/>
        <a:lstStyle/>
        <a:p>
          <a:r>
            <a:rPr lang="en-US" dirty="0" smtClean="0"/>
            <a:t>Print Check (future)</a:t>
          </a:r>
          <a:endParaRPr lang="en-US" dirty="0"/>
        </a:p>
      </dgm:t>
    </dgm:pt>
    <dgm:pt modelId="{9100090D-DBC9-49C3-95B4-DCD2E370BBA2}" type="parTrans" cxnId="{4CD72BA5-5F5C-490A-A181-5F51A366A6A8}">
      <dgm:prSet/>
      <dgm:spPr/>
    </dgm:pt>
    <dgm:pt modelId="{97193E01-0562-4368-A86A-C697E21E14B7}" type="sibTrans" cxnId="{4CD72BA5-5F5C-490A-A181-5F51A366A6A8}">
      <dgm:prSet/>
      <dgm:spPr/>
    </dgm:pt>
    <dgm:pt modelId="{2D193775-15F1-423A-9BD4-634C746C7962}">
      <dgm:prSet phldrT="[Text]"/>
      <dgm:spPr/>
      <dgm:t>
        <a:bodyPr/>
        <a:lstStyle/>
        <a:p>
          <a:r>
            <a:rPr lang="en-US" dirty="0" smtClean="0"/>
            <a:t>Prepare CV and check</a:t>
          </a:r>
          <a:endParaRPr lang="en-US" dirty="0"/>
        </a:p>
      </dgm:t>
    </dgm:pt>
    <dgm:pt modelId="{FC6F0905-7850-4EEF-87AC-230969383E72}" type="parTrans" cxnId="{CD7D4612-9431-42BC-ACD9-0148F2208582}">
      <dgm:prSet/>
      <dgm:spPr/>
    </dgm:pt>
    <dgm:pt modelId="{FB585D53-C47C-4086-A686-82B46C39BC65}" type="sibTrans" cxnId="{CD7D4612-9431-42BC-ACD9-0148F2208582}">
      <dgm:prSet/>
      <dgm:spPr/>
    </dgm:pt>
    <dgm:pt modelId="{552E3FA7-50B9-4620-90F1-85701CA6257E}">
      <dgm:prSet phldrT="[Text]"/>
      <dgm:spPr/>
      <dgm:t>
        <a:bodyPr/>
        <a:lstStyle/>
        <a:p>
          <a:r>
            <a:rPr lang="en-US" dirty="0" smtClean="0"/>
            <a:t>Link CV to MIFOS disbursements</a:t>
          </a:r>
          <a:endParaRPr lang="en-US" dirty="0"/>
        </a:p>
      </dgm:t>
    </dgm:pt>
    <dgm:pt modelId="{3E02E8F8-D0B9-406A-8BFE-E59852A40F7E}" type="parTrans" cxnId="{33A6F5EE-19AD-4B1D-A71B-2A45EA309D99}">
      <dgm:prSet/>
      <dgm:spPr/>
    </dgm:pt>
    <dgm:pt modelId="{02D6680B-B765-403E-BA76-F78C4D3FE6CC}" type="sibTrans" cxnId="{33A6F5EE-19AD-4B1D-A71B-2A45EA309D99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EE4F4-C0EC-4381-BAAF-F04015C388BE}" type="presOf" srcId="{E70F56BC-B22B-4E5C-BF7E-F4C275A80DAB}" destId="{61D2038B-CEE1-41F3-870B-8DFBC6D1276A}" srcOrd="0" destOrd="1" presId="urn:microsoft.com/office/officeart/2005/8/layout/vList6"/>
    <dgm:cxn modelId="{DA2AE0A2-80D8-46DB-B447-6467DB840BDD}" type="presOf" srcId="{20A16D44-21B1-4DDB-BDB8-D882748CAF5B}" destId="{61D2038B-CEE1-41F3-870B-8DFBC6D1276A}" srcOrd="0" destOrd="0" presId="urn:microsoft.com/office/officeart/2005/8/layout/vList6"/>
    <dgm:cxn modelId="{8B0D89EC-2D20-402E-8346-B6FB2D4DB8DC}" srcId="{355BBF20-C4E2-4607-8277-FA20351761FB}" destId="{82AB98AA-F966-4876-9230-C9400512D3CC}" srcOrd="4" destOrd="0" parTransId="{526CD16B-A84C-4CA6-93C9-9151984F3C71}" sibTransId="{BA4DF4CF-317B-4AFE-AD3B-B98CC65CA394}"/>
    <dgm:cxn modelId="{768F67D5-2CFC-4EEF-9A41-426E1FCBCEDB}" type="presOf" srcId="{5F027220-910B-4603-B5F4-CAAAEBF5571F}" destId="{61D2038B-CEE1-41F3-870B-8DFBC6D1276A}" srcOrd="0" destOrd="2" presId="urn:microsoft.com/office/officeart/2005/8/layout/vList6"/>
    <dgm:cxn modelId="{FB6D8882-A704-4F6D-9CEE-85E0CE659231}" srcId="{355BBF20-C4E2-4607-8277-FA20351761FB}" destId="{E8E27CFC-AB0D-4C05-B787-B9533957CE8E}" srcOrd="3" destOrd="0" parTransId="{6A4576C5-CC48-4335-ABCD-925E7563A8C8}" sibTransId="{9437EAF8-35A0-4BCC-B166-58784F6339A3}"/>
    <dgm:cxn modelId="{80971B8B-90EA-4312-8594-88CFEC9E2EE1}" type="presOf" srcId="{355BBF20-C4E2-4607-8277-FA20351761FB}" destId="{61D2038B-CEE1-41F3-870B-8DFBC6D1276A}" srcOrd="0" destOrd="4" presId="urn:microsoft.com/office/officeart/2005/8/layout/vList6"/>
    <dgm:cxn modelId="{F1304721-963E-4706-8065-67C54FE12793}" type="presOf" srcId="{82AB98AA-F966-4876-9230-C9400512D3CC}" destId="{61D2038B-CEE1-41F3-870B-8DFBC6D1276A}" srcOrd="0" destOrd="9" presId="urn:microsoft.com/office/officeart/2005/8/layout/vList6"/>
    <dgm:cxn modelId="{34E9C04B-D810-4632-B8FF-F5A91B1CE618}" srcId="{20A16D44-21B1-4DDB-BDB8-D882748CAF5B}" destId="{BFD955C7-A99A-49AE-8628-B3A029B429EC}" srcOrd="2" destOrd="0" parTransId="{A161FEFD-8EC6-4A08-B81A-382F1BF6A7ED}" sibTransId="{C9BCE94D-BEA5-44AA-9253-7D0E4693BD4C}"/>
    <dgm:cxn modelId="{8370C78E-9948-46B5-87A2-C0C7E25B0F20}" type="presOf" srcId="{0E7999B5-8206-45E8-A870-41EEE5DD4099}" destId="{61D2038B-CEE1-41F3-870B-8DFBC6D1276A}" srcOrd="0" destOrd="10" presId="urn:microsoft.com/office/officeart/2005/8/layout/vList6"/>
    <dgm:cxn modelId="{33A6F5EE-19AD-4B1D-A71B-2A45EA309D99}" srcId="{355BBF20-C4E2-4607-8277-FA20351761FB}" destId="{552E3FA7-50B9-4620-90F1-85701CA6257E}" srcOrd="1" destOrd="0" parTransId="{3E02E8F8-D0B9-406A-8BFE-E59852A40F7E}" sibTransId="{02D6680B-B765-403E-BA76-F78C4D3FE6CC}"/>
    <dgm:cxn modelId="{B63C72FE-F23D-4730-9CE9-E867DC8DE649}" type="presOf" srcId="{7D17F460-04FA-4234-A235-3BB6440D8189}" destId="{D9482B71-15DE-445D-A1EA-7F6B93538572}" srcOrd="0" destOrd="0" presId="urn:microsoft.com/office/officeart/2005/8/layout/vList6"/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D7D4612-9431-42BC-ACD9-0148F2208582}" srcId="{355BBF20-C4E2-4607-8277-FA20351761FB}" destId="{2D193775-15F1-423A-9BD4-634C746C7962}" srcOrd="0" destOrd="0" parTransId="{FC6F0905-7850-4EEF-87AC-230969383E72}" sibTransId="{FB585D53-C47C-4086-A686-82B46C39BC65}"/>
    <dgm:cxn modelId="{C654BECE-4257-43AF-B92A-0B5BCE239AAC}" type="presOf" srcId="{8634D4CE-3D1B-485B-A2C0-BA26BC684291}" destId="{7AD65180-EA95-41AF-8C1C-1A964A1DC7E5}" srcOrd="0" destOrd="0" presId="urn:microsoft.com/office/officeart/2005/8/layout/vList6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4CD72BA5-5F5C-490A-A181-5F51A366A6A8}" srcId="{355BBF20-C4E2-4607-8277-FA20351761FB}" destId="{0E7999B5-8206-45E8-A870-41EEE5DD4099}" srcOrd="5" destOrd="0" parTransId="{9100090D-DBC9-49C3-95B4-DCD2E370BBA2}" sibTransId="{97193E01-0562-4368-A86A-C697E21E14B7}"/>
    <dgm:cxn modelId="{8DDD3518-40A8-4B54-8132-9C0B015DD913}" type="presOf" srcId="{E8E27CFC-AB0D-4C05-B787-B9533957CE8E}" destId="{61D2038B-CEE1-41F3-870B-8DFBC6D1276A}" srcOrd="0" destOrd="8" presId="urn:microsoft.com/office/officeart/2005/8/layout/vList6"/>
    <dgm:cxn modelId="{57E6A3CB-2572-4822-AC17-4BAA4A782093}" srcId="{7D17F460-04FA-4234-A235-3BB6440D8189}" destId="{355BBF20-C4E2-4607-8277-FA20351761FB}" srcOrd="1" destOrd="0" parTransId="{A8636B34-3030-49B0-A4BC-84D88D4FDBCF}" sibTransId="{E6921C36-55C3-46A6-A5C0-C847FB9BD0F3}"/>
    <dgm:cxn modelId="{C63358E4-FEC2-4A78-BC12-BACCE17A3DBE}" type="presOf" srcId="{3B18705C-CD07-48FD-A359-73D779EBB209}" destId="{61D2038B-CEE1-41F3-870B-8DFBC6D1276A}" srcOrd="0" destOrd="7" presId="urn:microsoft.com/office/officeart/2005/8/layout/vList6"/>
    <dgm:cxn modelId="{226457B1-CCFC-4A49-BE9C-FF66C37E6AB2}" type="presOf" srcId="{BFD955C7-A99A-49AE-8628-B3A029B429EC}" destId="{61D2038B-CEE1-41F3-870B-8DFBC6D1276A}" srcOrd="0" destOrd="3" presId="urn:microsoft.com/office/officeart/2005/8/layout/vList6"/>
    <dgm:cxn modelId="{768E65C0-FCBC-4CA3-B271-5611C4B1905A}" srcId="{355BBF20-C4E2-4607-8277-FA20351761FB}" destId="{3B18705C-CD07-48FD-A359-73D779EBB209}" srcOrd="2" destOrd="0" parTransId="{649FC3F8-CF6C-4B6D-9C25-0167FB718E66}" sibTransId="{510F881E-F646-4AD6-85A8-C4725DAF3DBD}"/>
    <dgm:cxn modelId="{2141A5D1-ED99-417C-8CB5-06E35810A956}" srcId="{20A16D44-21B1-4DDB-BDB8-D882748CAF5B}" destId="{5F027220-910B-4603-B5F4-CAAAEBF5571F}" srcOrd="1" destOrd="0" parTransId="{70326973-67DF-4D7B-838D-0219A56A0000}" sibTransId="{D103568C-E1E1-4F46-B8C9-DC86FBA50E2C}"/>
    <dgm:cxn modelId="{67CDD4F5-AE57-4FA4-AF0D-306890BC1C41}" type="presOf" srcId="{2D193775-15F1-423A-9BD4-634C746C7962}" destId="{61D2038B-CEE1-41F3-870B-8DFBC6D1276A}" srcOrd="0" destOrd="5" presId="urn:microsoft.com/office/officeart/2005/8/layout/vList6"/>
    <dgm:cxn modelId="{C87B55D4-A83B-4203-968A-D0714DAF011D}" srcId="{20A16D44-21B1-4DDB-BDB8-D882748CAF5B}" destId="{E70F56BC-B22B-4E5C-BF7E-F4C275A80DAB}" srcOrd="0" destOrd="0" parTransId="{D4C0721F-C4BC-435F-972A-C68F18B0324C}" sibTransId="{A450B1D7-CDCA-4D67-BF04-74E2CCB376B6}"/>
    <dgm:cxn modelId="{8ADCEE8E-A17F-429A-B167-079B29EFF33A}" type="presOf" srcId="{552E3FA7-50B9-4620-90F1-85701CA6257E}" destId="{61D2038B-CEE1-41F3-870B-8DFBC6D1276A}" srcOrd="0" destOrd="6" presId="urn:microsoft.com/office/officeart/2005/8/layout/vList6"/>
    <dgm:cxn modelId="{B8F98676-3020-433C-BAF2-A80DE03F09E8}" type="presParOf" srcId="{7AD65180-EA95-41AF-8C1C-1A964A1DC7E5}" destId="{BE57FC0C-E420-48FB-BF97-7333D2B8D3B4}" srcOrd="0" destOrd="0" presId="urn:microsoft.com/office/officeart/2005/8/layout/vList6"/>
    <dgm:cxn modelId="{4DCD8C3B-A1BA-4128-80B7-99586B206210}" type="presParOf" srcId="{BE57FC0C-E420-48FB-BF97-7333D2B8D3B4}" destId="{D9482B71-15DE-445D-A1EA-7F6B93538572}" srcOrd="0" destOrd="0" presId="urn:microsoft.com/office/officeart/2005/8/layout/vList6"/>
    <dgm:cxn modelId="{EABA54FE-C3E5-49AF-A211-BCD0BB0750E0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Receivables (non MIFOS transactions)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Receivables (usually advances)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E8E27CFC-AB0D-4C05-B787-B9533957CE8E}">
      <dgm:prSet phldrT="[Text]"/>
      <dgm:spPr/>
      <dgm:t>
        <a:bodyPr/>
        <a:lstStyle/>
        <a:p>
          <a:r>
            <a:rPr lang="en-US" dirty="0" smtClean="0"/>
            <a:t>Set up receivable</a:t>
          </a:r>
          <a:endParaRPr lang="en-US" dirty="0"/>
        </a:p>
      </dgm:t>
    </dgm:pt>
    <dgm:pt modelId="{6A4576C5-CC48-4335-ABCD-925E7563A8C8}" type="parTrans" cxnId="{FB6D8882-A704-4F6D-9CEE-85E0CE659231}">
      <dgm:prSet/>
      <dgm:spPr/>
      <dgm:t>
        <a:bodyPr/>
        <a:lstStyle/>
        <a:p>
          <a:endParaRPr lang="en-US"/>
        </a:p>
      </dgm:t>
    </dgm:pt>
    <dgm:pt modelId="{9437EAF8-35A0-4BCC-B166-58784F6339A3}" type="sibTrans" cxnId="{FB6D8882-A704-4F6D-9CEE-85E0CE659231}">
      <dgm:prSet/>
      <dgm:spPr/>
      <dgm:t>
        <a:bodyPr/>
        <a:lstStyle/>
        <a:p>
          <a:endParaRPr lang="en-US"/>
        </a:p>
      </dgm:t>
    </dgm:pt>
    <dgm:pt modelId="{41E18B7D-A529-4DB4-96B4-B08BBFE391B7}">
      <dgm:prSet phldrT="[Text]"/>
      <dgm:spPr/>
      <dgm:t>
        <a:bodyPr/>
        <a:lstStyle/>
        <a:p>
          <a:r>
            <a:rPr lang="en-US" dirty="0" smtClean="0"/>
            <a:t>Call up the receivable in the cashiering function when payment is made</a:t>
          </a:r>
          <a:endParaRPr lang="en-US" dirty="0"/>
        </a:p>
      </dgm:t>
    </dgm:pt>
    <dgm:pt modelId="{A95CB917-3D1C-4627-BFA2-52714C17B474}" type="parTrans" cxnId="{476F71BF-A27D-4F67-BCDF-BBF809AE6061}">
      <dgm:prSet/>
      <dgm:spPr/>
    </dgm:pt>
    <dgm:pt modelId="{35657384-9DFC-4858-A3CC-8CF574F76B6C}" type="sibTrans" cxnId="{476F71BF-A27D-4F67-BCDF-BBF809AE6061}">
      <dgm:prSet/>
      <dgm:spPr/>
    </dgm:pt>
    <dgm:pt modelId="{0F6DB639-264B-4200-AEAD-17F748A02171}">
      <dgm:prSet phldrT="[Text]"/>
      <dgm:spPr/>
      <dgm:t>
        <a:bodyPr/>
        <a:lstStyle/>
        <a:p>
          <a:r>
            <a:rPr lang="en-US" dirty="0" smtClean="0"/>
            <a:t>Aging</a:t>
          </a:r>
          <a:endParaRPr lang="en-US" dirty="0"/>
        </a:p>
      </dgm:t>
    </dgm:pt>
    <dgm:pt modelId="{0014C893-412B-4A01-BA85-816DA2FA564E}" type="parTrans" cxnId="{4853733F-A5C2-4551-B0D8-44C0C08C2D45}">
      <dgm:prSet/>
      <dgm:spPr/>
    </dgm:pt>
    <dgm:pt modelId="{C653242C-3227-4D4E-87C5-CA6850C02ECC}" type="sibTrans" cxnId="{4853733F-A5C2-4551-B0D8-44C0C08C2D45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7034843-F7B4-4020-BDF5-ABDEA264DF18}" type="presOf" srcId="{20A16D44-21B1-4DDB-BDB8-D882748CAF5B}" destId="{61D2038B-CEE1-41F3-870B-8DFBC6D1276A}" srcOrd="0" destOrd="0" presId="urn:microsoft.com/office/officeart/2005/8/layout/vList6"/>
    <dgm:cxn modelId="{E5A30DB6-AD75-4776-A8E5-C42D2BDA63AA}" type="presOf" srcId="{0F6DB639-264B-4200-AEAD-17F748A02171}" destId="{61D2038B-CEE1-41F3-870B-8DFBC6D1276A}" srcOrd="0" destOrd="3" presId="urn:microsoft.com/office/officeart/2005/8/layout/vList6"/>
    <dgm:cxn modelId="{7D322618-262F-4446-B611-08146D2F0099}" type="presOf" srcId="{7D17F460-04FA-4234-A235-3BB6440D8189}" destId="{D9482B71-15DE-445D-A1EA-7F6B93538572}" srcOrd="0" destOrd="0" presId="urn:microsoft.com/office/officeart/2005/8/layout/vList6"/>
    <dgm:cxn modelId="{F8063EE2-3E09-487A-9139-EF460C5BFEAF}" type="presOf" srcId="{8634D4CE-3D1B-485B-A2C0-BA26BC684291}" destId="{7AD65180-EA95-41AF-8C1C-1A964A1DC7E5}" srcOrd="0" destOrd="0" presId="urn:microsoft.com/office/officeart/2005/8/layout/vList6"/>
    <dgm:cxn modelId="{6AC93C3B-120C-4F7A-8AFE-1B1953479483}" type="presOf" srcId="{41E18B7D-A529-4DB4-96B4-B08BBFE391B7}" destId="{61D2038B-CEE1-41F3-870B-8DFBC6D1276A}" srcOrd="0" destOrd="2" presId="urn:microsoft.com/office/officeart/2005/8/layout/vList6"/>
    <dgm:cxn modelId="{3DC6C347-1672-415F-9591-4833DACBA6C7}" type="presOf" srcId="{E8E27CFC-AB0D-4C05-B787-B9533957CE8E}" destId="{61D2038B-CEE1-41F3-870B-8DFBC6D1276A}" srcOrd="0" destOrd="1" presId="urn:microsoft.com/office/officeart/2005/8/layout/vList6"/>
    <dgm:cxn modelId="{FB6D8882-A704-4F6D-9CEE-85E0CE659231}" srcId="{7D17F460-04FA-4234-A235-3BB6440D8189}" destId="{E8E27CFC-AB0D-4C05-B787-B9533957CE8E}" srcOrd="1" destOrd="0" parTransId="{6A4576C5-CC48-4335-ABCD-925E7563A8C8}" sibTransId="{9437EAF8-35A0-4BCC-B166-58784F6339A3}"/>
    <dgm:cxn modelId="{4853733F-A5C2-4551-B0D8-44C0C08C2D45}" srcId="{7D17F460-04FA-4234-A235-3BB6440D8189}" destId="{0F6DB639-264B-4200-AEAD-17F748A02171}" srcOrd="3" destOrd="0" parTransId="{0014C893-412B-4A01-BA85-816DA2FA564E}" sibTransId="{C653242C-3227-4D4E-87C5-CA6850C02ECC}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476F71BF-A27D-4F67-BCDF-BBF809AE6061}" srcId="{7D17F460-04FA-4234-A235-3BB6440D8189}" destId="{41E18B7D-A529-4DB4-96B4-B08BBFE391B7}" srcOrd="2" destOrd="0" parTransId="{A95CB917-3D1C-4627-BFA2-52714C17B474}" sibTransId="{35657384-9DFC-4858-A3CC-8CF574F76B6C}"/>
    <dgm:cxn modelId="{35085490-BE11-409A-830E-39E66156ACC9}" type="presParOf" srcId="{7AD65180-EA95-41AF-8C1C-1A964A1DC7E5}" destId="{BE57FC0C-E420-48FB-BF97-7333D2B8D3B4}" srcOrd="0" destOrd="0" presId="urn:microsoft.com/office/officeart/2005/8/layout/vList6"/>
    <dgm:cxn modelId="{2C933729-34B3-4EF3-8E27-5A84934A56DC}" type="presParOf" srcId="{BE57FC0C-E420-48FB-BF97-7333D2B8D3B4}" destId="{D9482B71-15DE-445D-A1EA-7F6B93538572}" srcOrd="0" destOrd="0" presId="urn:microsoft.com/office/officeart/2005/8/layout/vList6"/>
    <dgm:cxn modelId="{DA9AC1CB-614F-40FA-BD42-9940B54BE5FA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JV Entry (non-MIFOS transactions)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Data entry 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A5B2CDA0-0CBA-47EC-BA0D-C067DD7924E3}">
      <dgm:prSet phldrT="[Text]"/>
      <dgm:spPr/>
      <dgm:t>
        <a:bodyPr/>
        <a:lstStyle/>
        <a:p>
          <a:r>
            <a:rPr lang="en-US" dirty="0" smtClean="0"/>
            <a:t>Automatic JV numbering</a:t>
          </a:r>
          <a:endParaRPr lang="en-US" dirty="0"/>
        </a:p>
      </dgm:t>
    </dgm:pt>
    <dgm:pt modelId="{D3CC81DF-9CFC-4581-99B0-D4B26276DCBA}" type="parTrans" cxnId="{71AD3718-0242-4C52-A3A5-5ED24D1FBFAD}">
      <dgm:prSet/>
      <dgm:spPr/>
    </dgm:pt>
    <dgm:pt modelId="{39D2CE71-0DD2-47E4-B674-904140AB27A3}" type="sibTrans" cxnId="{71AD3718-0242-4C52-A3A5-5ED24D1FBFAD}">
      <dgm:prSet/>
      <dgm:spPr/>
    </dgm:pt>
    <dgm:pt modelId="{C52CF8C8-1648-4E2E-9B4F-18B2FC1DE887}">
      <dgm:prSet phldrT="[Text]"/>
      <dgm:spPr/>
      <dgm:t>
        <a:bodyPr/>
        <a:lstStyle/>
        <a:p>
          <a:r>
            <a:rPr lang="en-US" dirty="0" smtClean="0"/>
            <a:t>Recurring entries</a:t>
          </a:r>
          <a:endParaRPr lang="en-US" dirty="0"/>
        </a:p>
      </dgm:t>
    </dgm:pt>
    <dgm:pt modelId="{E6BA8217-FD56-4B4C-BBF4-EF5F37E181FF}" type="parTrans" cxnId="{6E910EFF-E566-416B-9A2B-2995F6301EF1}">
      <dgm:prSet/>
      <dgm:spPr/>
    </dgm:pt>
    <dgm:pt modelId="{315C53AD-940D-4491-803D-207460DFF2BE}" type="sibTrans" cxnId="{6E910EFF-E566-416B-9A2B-2995F6301EF1}">
      <dgm:prSet/>
      <dgm:spPr/>
    </dgm:pt>
    <dgm:pt modelId="{817BB1E2-38D6-458E-A0B6-5CE2739A889E}">
      <dgm:prSet phldrT="[Text]"/>
      <dgm:spPr/>
      <dgm:t>
        <a:bodyPr/>
        <a:lstStyle/>
        <a:p>
          <a:r>
            <a:rPr lang="en-US" dirty="0" smtClean="0"/>
            <a:t>Automatic or batch posting</a:t>
          </a:r>
          <a:endParaRPr lang="en-US" dirty="0"/>
        </a:p>
      </dgm:t>
    </dgm:pt>
    <dgm:pt modelId="{D14CFB65-4E1E-4F28-B708-CB396540E07B}" type="parTrans" cxnId="{438A0451-1C53-4AE5-87F1-72FE2B1F3A86}">
      <dgm:prSet/>
      <dgm:spPr/>
    </dgm:pt>
    <dgm:pt modelId="{A979A91D-A395-4F8F-B980-EC28703D4E32}" type="sibTrans" cxnId="{438A0451-1C53-4AE5-87F1-72FE2B1F3A86}">
      <dgm:prSet/>
      <dgm:spPr/>
    </dgm:pt>
    <dgm:pt modelId="{08DCEED3-5586-4E90-81AD-E42D961BE509}">
      <dgm:prSet phldrT="[Text]"/>
      <dgm:spPr/>
      <dgm:t>
        <a:bodyPr/>
        <a:lstStyle/>
        <a:p>
          <a:r>
            <a:rPr lang="en-US" dirty="0" smtClean="0"/>
            <a:t>Print JV</a:t>
          </a:r>
          <a:endParaRPr lang="en-US" dirty="0"/>
        </a:p>
      </dgm:t>
    </dgm:pt>
    <dgm:pt modelId="{CD616E17-96B6-47C4-8945-AEFBD7B076FF}" type="parTrans" cxnId="{C391B0D4-AAE0-4E9A-A7F1-AA759F1519C4}">
      <dgm:prSet/>
      <dgm:spPr/>
    </dgm:pt>
    <dgm:pt modelId="{5C133541-D782-469A-8DD1-BDBA57D134AD}" type="sibTrans" cxnId="{C391B0D4-AAE0-4E9A-A7F1-AA759F1519C4}">
      <dgm:prSet/>
      <dgm:spPr/>
    </dgm:pt>
    <dgm:pt modelId="{F833AD26-47A5-41E8-8BCF-E0696A271128}">
      <dgm:prSet phldrT="[Text]"/>
      <dgm:spPr/>
      <dgm:t>
        <a:bodyPr/>
        <a:lstStyle/>
        <a:p>
          <a:r>
            <a:rPr lang="en-US" dirty="0" smtClean="0"/>
            <a:t>Reversing entries</a:t>
          </a:r>
          <a:endParaRPr lang="en-US" dirty="0"/>
        </a:p>
      </dgm:t>
    </dgm:pt>
    <dgm:pt modelId="{C8D22FBE-0436-4753-A176-60F86FB49CFA}" type="parTrans" cxnId="{E5A89F3B-77AB-473B-87DB-57A0EBD78B4B}">
      <dgm:prSet/>
      <dgm:spPr/>
    </dgm:pt>
    <dgm:pt modelId="{84A7B242-BA76-4CB8-B3DE-262A7A3C8234}" type="sibTrans" cxnId="{E5A89F3B-77AB-473B-87DB-57A0EBD78B4B}">
      <dgm:prSet/>
      <dgm:spPr/>
    </dgm:pt>
    <dgm:pt modelId="{5394361D-3F0C-4E70-9B47-DB6E1C1B9F8D}">
      <dgm:prSet phldrT="[Text]"/>
      <dgm:spPr/>
      <dgm:t>
        <a:bodyPr/>
        <a:lstStyle/>
        <a:p>
          <a:r>
            <a:rPr lang="en-US" dirty="0" smtClean="0"/>
            <a:t>On-line approval before posting</a:t>
          </a:r>
          <a:endParaRPr lang="en-US" dirty="0"/>
        </a:p>
      </dgm:t>
    </dgm:pt>
    <dgm:pt modelId="{105B2C91-54A4-4021-9874-37E18DD057A5}" type="parTrans" cxnId="{89BDED31-FE15-4E93-9BBD-62D52EF776ED}">
      <dgm:prSet/>
      <dgm:spPr/>
    </dgm:pt>
    <dgm:pt modelId="{E190ABFF-8B97-4657-A54A-7A72A131078C}" type="sibTrans" cxnId="{89BDED31-FE15-4E93-9BBD-62D52EF776ED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B4AB20B7-CE25-4BB7-935B-73A08D8B24EF}" type="presOf" srcId="{A5B2CDA0-0CBA-47EC-BA0D-C067DD7924E3}" destId="{61D2038B-CEE1-41F3-870B-8DFBC6D1276A}" srcOrd="0" destOrd="1" presId="urn:microsoft.com/office/officeart/2005/8/layout/vList6"/>
    <dgm:cxn modelId="{7AB82E8D-D54B-4AAA-8C7D-719EB798EAB3}" type="presOf" srcId="{08DCEED3-5586-4E90-81AD-E42D961BE509}" destId="{61D2038B-CEE1-41F3-870B-8DFBC6D1276A}" srcOrd="0" destOrd="6" presId="urn:microsoft.com/office/officeart/2005/8/layout/vList6"/>
    <dgm:cxn modelId="{736996F7-CCFC-4878-9B68-A4422F6F3E41}" type="presOf" srcId="{20A16D44-21B1-4DDB-BDB8-D882748CAF5B}" destId="{61D2038B-CEE1-41F3-870B-8DFBC6D1276A}" srcOrd="0" destOrd="0" presId="urn:microsoft.com/office/officeart/2005/8/layout/vList6"/>
    <dgm:cxn modelId="{D4355F67-1993-4B05-850F-5FF83E4A230F}" type="presOf" srcId="{7D17F460-04FA-4234-A235-3BB6440D8189}" destId="{D9482B71-15DE-445D-A1EA-7F6B93538572}" srcOrd="0" destOrd="0" presId="urn:microsoft.com/office/officeart/2005/8/layout/vList6"/>
    <dgm:cxn modelId="{71AD3718-0242-4C52-A3A5-5ED24D1FBFAD}" srcId="{20A16D44-21B1-4DDB-BDB8-D882748CAF5B}" destId="{A5B2CDA0-0CBA-47EC-BA0D-C067DD7924E3}" srcOrd="0" destOrd="0" parTransId="{D3CC81DF-9CFC-4581-99B0-D4B26276DCBA}" sibTransId="{39D2CE71-0DD2-47E4-B674-904140AB27A3}"/>
    <dgm:cxn modelId="{2E9F1651-6A03-494F-AF7C-D9702523FD44}" type="presOf" srcId="{F833AD26-47A5-41E8-8BCF-E0696A271128}" destId="{61D2038B-CEE1-41F3-870B-8DFBC6D1276A}" srcOrd="0" destOrd="3" presId="urn:microsoft.com/office/officeart/2005/8/layout/vList6"/>
    <dgm:cxn modelId="{EDDD531A-D938-4FDF-B453-E0DA9344E03F}" type="presOf" srcId="{C52CF8C8-1648-4E2E-9B4F-18B2FC1DE887}" destId="{61D2038B-CEE1-41F3-870B-8DFBC6D1276A}" srcOrd="0" destOrd="2" presId="urn:microsoft.com/office/officeart/2005/8/layout/vList6"/>
    <dgm:cxn modelId="{64D7DBAF-221F-4A7F-804C-763142BD744F}" type="presOf" srcId="{8634D4CE-3D1B-485B-A2C0-BA26BC684291}" destId="{7AD65180-EA95-41AF-8C1C-1A964A1DC7E5}" srcOrd="0" destOrd="0" presId="urn:microsoft.com/office/officeart/2005/8/layout/vList6"/>
    <dgm:cxn modelId="{438A0451-1C53-4AE5-87F1-72FE2B1F3A86}" srcId="{7D17F460-04FA-4234-A235-3BB6440D8189}" destId="{817BB1E2-38D6-458E-A0B6-5CE2739A889E}" srcOrd="1" destOrd="0" parTransId="{D14CFB65-4E1E-4F28-B708-CB396540E07B}" sibTransId="{A979A91D-A395-4F8F-B980-EC28703D4E32}"/>
    <dgm:cxn modelId="{6E910EFF-E566-416B-9A2B-2995F6301EF1}" srcId="{20A16D44-21B1-4DDB-BDB8-D882748CAF5B}" destId="{C52CF8C8-1648-4E2E-9B4F-18B2FC1DE887}" srcOrd="1" destOrd="0" parTransId="{E6BA8217-FD56-4B4C-BBF4-EF5F37E181FF}" sibTransId="{315C53AD-940D-4491-803D-207460DFF2BE}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C391B0D4-AAE0-4E9A-A7F1-AA759F1519C4}" srcId="{7D17F460-04FA-4234-A235-3BB6440D8189}" destId="{08DCEED3-5586-4E90-81AD-E42D961BE509}" srcOrd="3" destOrd="0" parTransId="{CD616E17-96B6-47C4-8945-AEFBD7B076FF}" sibTransId="{5C133541-D782-469A-8DD1-BDBA57D134AD}"/>
    <dgm:cxn modelId="{89BDED31-FE15-4E93-9BBD-62D52EF776ED}" srcId="{7D17F460-04FA-4234-A235-3BB6440D8189}" destId="{5394361D-3F0C-4E70-9B47-DB6E1C1B9F8D}" srcOrd="2" destOrd="0" parTransId="{105B2C91-54A4-4021-9874-37E18DD057A5}" sibTransId="{E190ABFF-8B97-4657-A54A-7A72A131078C}"/>
    <dgm:cxn modelId="{E5A89F3B-77AB-473B-87DB-57A0EBD78B4B}" srcId="{20A16D44-21B1-4DDB-BDB8-D882748CAF5B}" destId="{F833AD26-47A5-41E8-8BCF-E0696A271128}" srcOrd="2" destOrd="0" parTransId="{C8D22FBE-0436-4753-A176-60F86FB49CFA}" sibTransId="{84A7B242-BA76-4CB8-B3DE-262A7A3C8234}"/>
    <dgm:cxn modelId="{D998640F-0FA0-4E29-A321-0EAA873C6EBE}" type="presOf" srcId="{817BB1E2-38D6-458E-A0B6-5CE2739A889E}" destId="{61D2038B-CEE1-41F3-870B-8DFBC6D1276A}" srcOrd="0" destOrd="4" presId="urn:microsoft.com/office/officeart/2005/8/layout/vList6"/>
    <dgm:cxn modelId="{231BB949-9A8A-4954-AAD0-14F2478CA8C6}" type="presOf" srcId="{5394361D-3F0C-4E70-9B47-DB6E1C1B9F8D}" destId="{61D2038B-CEE1-41F3-870B-8DFBC6D1276A}" srcOrd="0" destOrd="5" presId="urn:microsoft.com/office/officeart/2005/8/layout/vList6"/>
    <dgm:cxn modelId="{7D3B4C0F-51EF-47FD-8056-1916C2134948}" type="presParOf" srcId="{7AD65180-EA95-41AF-8C1C-1A964A1DC7E5}" destId="{BE57FC0C-E420-48FB-BF97-7333D2B8D3B4}" srcOrd="0" destOrd="0" presId="urn:microsoft.com/office/officeart/2005/8/layout/vList6"/>
    <dgm:cxn modelId="{D9169420-59B2-487F-957D-F256EA4B52D2}" type="presParOf" srcId="{BE57FC0C-E420-48FB-BF97-7333D2B8D3B4}" destId="{D9482B71-15DE-445D-A1EA-7F6B93538572}" srcOrd="0" destOrd="0" presId="urn:microsoft.com/office/officeart/2005/8/layout/vList6"/>
    <dgm:cxn modelId="{23F5D2F4-E14A-4774-88F6-6E132AC35517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Banking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Depository bank master file and ledger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68A672E9-683D-423F-87FA-602B17F2FF8B}">
      <dgm:prSet phldrT="[Text]"/>
      <dgm:spPr/>
      <dgm:t>
        <a:bodyPr/>
        <a:lstStyle/>
        <a:p>
          <a:r>
            <a:rPr lang="en-US" dirty="0" smtClean="0"/>
            <a:t>Automatic posting of all banking transactions from MIFOS/Cashiering/JV entries into the bank ledger</a:t>
          </a:r>
          <a:endParaRPr lang="en-US" dirty="0"/>
        </a:p>
      </dgm:t>
    </dgm:pt>
    <dgm:pt modelId="{CBF007D6-FAA2-4723-80B5-9B11A69C212D}" type="parTrans" cxnId="{C3F93A4A-88A6-4DDE-88FB-B67AE5892992}">
      <dgm:prSet/>
      <dgm:spPr/>
    </dgm:pt>
    <dgm:pt modelId="{F8BD6758-B202-47E6-91B6-BC8F30A28F6D}" type="sibTrans" cxnId="{C3F93A4A-88A6-4DDE-88FB-B67AE5892992}">
      <dgm:prSet/>
      <dgm:spPr/>
    </dgm:pt>
    <dgm:pt modelId="{0D0FAF8D-57FA-4139-9E1A-370C5B8B42D0}">
      <dgm:prSet phldrT="[Text]"/>
      <dgm:spPr/>
      <dgm:t>
        <a:bodyPr/>
        <a:lstStyle/>
        <a:p>
          <a:r>
            <a:rPr lang="en-US" dirty="0" smtClean="0"/>
            <a:t>Tagging of cleared items upon receipt of statement</a:t>
          </a:r>
          <a:endParaRPr lang="en-US" dirty="0"/>
        </a:p>
      </dgm:t>
    </dgm:pt>
    <dgm:pt modelId="{E2803436-5CE6-43FC-8B8E-B2597F0F1DCA}" type="parTrans" cxnId="{09CA7EB5-8280-4EBE-888F-6775D9B60CA4}">
      <dgm:prSet/>
      <dgm:spPr/>
    </dgm:pt>
    <dgm:pt modelId="{70C3AA75-FF36-469C-B411-D3A1F32665E0}" type="sibTrans" cxnId="{09CA7EB5-8280-4EBE-888F-6775D9B60CA4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3F93A4A-88A6-4DDE-88FB-B67AE5892992}" srcId="{7D17F460-04FA-4234-A235-3BB6440D8189}" destId="{68A672E9-683D-423F-87FA-602B17F2FF8B}" srcOrd="1" destOrd="0" parTransId="{CBF007D6-FAA2-4723-80B5-9B11A69C212D}" sibTransId="{F8BD6758-B202-47E6-91B6-BC8F30A28F6D}"/>
    <dgm:cxn modelId="{B1970FED-DC73-4AA6-8F0C-8F2FF1724F19}" type="presOf" srcId="{68A672E9-683D-423F-87FA-602B17F2FF8B}" destId="{61D2038B-CEE1-41F3-870B-8DFBC6D1276A}" srcOrd="0" destOrd="1" presId="urn:microsoft.com/office/officeart/2005/8/layout/vList6"/>
    <dgm:cxn modelId="{3B7BF63D-6480-4FDD-A635-CBC24B87FA8F}" type="presOf" srcId="{7D17F460-04FA-4234-A235-3BB6440D8189}" destId="{D9482B71-15DE-445D-A1EA-7F6B93538572}" srcOrd="0" destOrd="0" presId="urn:microsoft.com/office/officeart/2005/8/layout/vList6"/>
    <dgm:cxn modelId="{76472534-CD6B-4C73-A87D-BB34C9700980}" type="presOf" srcId="{0D0FAF8D-57FA-4139-9E1A-370C5B8B42D0}" destId="{61D2038B-CEE1-41F3-870B-8DFBC6D1276A}" srcOrd="0" destOrd="2" presId="urn:microsoft.com/office/officeart/2005/8/layout/vList6"/>
    <dgm:cxn modelId="{09CAE31D-2F63-4461-8FB2-269E41C6ABDA}" type="presOf" srcId="{8634D4CE-3D1B-485B-A2C0-BA26BC684291}" destId="{7AD65180-EA95-41AF-8C1C-1A964A1DC7E5}" srcOrd="0" destOrd="0" presId="urn:microsoft.com/office/officeart/2005/8/layout/vList6"/>
    <dgm:cxn modelId="{33A785E6-C4A8-4611-9485-3C0B1B8FFA57}" type="presOf" srcId="{20A16D44-21B1-4DDB-BDB8-D882748CAF5B}" destId="{61D2038B-CEE1-41F3-870B-8DFBC6D1276A}" srcOrd="0" destOrd="0" presId="urn:microsoft.com/office/officeart/2005/8/layout/vList6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09CA7EB5-8280-4EBE-888F-6775D9B60CA4}" srcId="{7D17F460-04FA-4234-A235-3BB6440D8189}" destId="{0D0FAF8D-57FA-4139-9E1A-370C5B8B42D0}" srcOrd="2" destOrd="0" parTransId="{E2803436-5CE6-43FC-8B8E-B2597F0F1DCA}" sibTransId="{70C3AA75-FF36-469C-B411-D3A1F32665E0}"/>
    <dgm:cxn modelId="{C3C5FFF2-D04E-4CE0-8785-802751B57EB6}" type="presParOf" srcId="{7AD65180-EA95-41AF-8C1C-1A964A1DC7E5}" destId="{BE57FC0C-E420-48FB-BF97-7333D2B8D3B4}" srcOrd="0" destOrd="0" presId="urn:microsoft.com/office/officeart/2005/8/layout/vList6"/>
    <dgm:cxn modelId="{476DB346-337C-4E8F-A890-2D5724EB6D2B}" type="presParOf" srcId="{BE57FC0C-E420-48FB-BF97-7333D2B8D3B4}" destId="{D9482B71-15DE-445D-A1EA-7F6B93538572}" srcOrd="0" destOrd="0" presId="urn:microsoft.com/office/officeart/2005/8/layout/vList6"/>
    <dgm:cxn modelId="{EAEE27E8-52E2-4DF7-8222-487ED88F2982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Cash Flow</a:t>
          </a:r>
        </a:p>
        <a:p>
          <a:r>
            <a:rPr lang="en-US" dirty="0" smtClean="0"/>
            <a:t>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574C39A3-FD35-484F-A94C-CE27C072DAB5}">
      <dgm:prSet phldrT="[Text]" custT="1"/>
      <dgm:spPr/>
      <dgm:t>
        <a:bodyPr/>
        <a:lstStyle/>
        <a:p>
          <a:r>
            <a:rPr lang="en-US" sz="3200" dirty="0" smtClean="0"/>
            <a:t>Generate weekly cash flow</a:t>
          </a:r>
          <a:endParaRPr lang="en-US" sz="3200" dirty="0"/>
        </a:p>
      </dgm:t>
    </dgm:pt>
    <dgm:pt modelId="{BACA58AA-6E82-4EBD-BDCF-25EBD710CBF4}" type="parTrans" cxnId="{05197174-C53C-4EAE-A407-F75E9E351DC5}">
      <dgm:prSet/>
      <dgm:spPr/>
    </dgm:pt>
    <dgm:pt modelId="{1B25476C-C83B-4CDD-AC9C-75F5F3A2FC66}" type="sibTrans" cxnId="{05197174-C53C-4EAE-A407-F75E9E351DC5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075C44-329D-438D-AC27-905105827CEA}" type="presOf" srcId="{7D17F460-04FA-4234-A235-3BB6440D8189}" destId="{D9482B71-15DE-445D-A1EA-7F6B93538572}" srcOrd="0" destOrd="0" presId="urn:microsoft.com/office/officeart/2005/8/layout/vList6"/>
    <dgm:cxn modelId="{DC855107-FAFA-4297-A128-7068F7B6E1F9}" type="presOf" srcId="{8634D4CE-3D1B-485B-A2C0-BA26BC684291}" destId="{7AD65180-EA95-41AF-8C1C-1A964A1DC7E5}" srcOrd="0" destOrd="0" presId="urn:microsoft.com/office/officeart/2005/8/layout/vList6"/>
    <dgm:cxn modelId="{56312676-8446-47DC-9D39-E70CB5DAAD29}" type="presOf" srcId="{574C39A3-FD35-484F-A94C-CE27C072DAB5}" destId="{61D2038B-CEE1-41F3-870B-8DFBC6D1276A}" srcOrd="0" destOrd="0" presId="urn:microsoft.com/office/officeart/2005/8/layout/vList6"/>
    <dgm:cxn modelId="{05197174-C53C-4EAE-A407-F75E9E351DC5}" srcId="{7D17F460-04FA-4234-A235-3BB6440D8189}" destId="{574C39A3-FD35-484F-A94C-CE27C072DAB5}" srcOrd="0" destOrd="0" parTransId="{BACA58AA-6E82-4EBD-BDCF-25EBD710CBF4}" sibTransId="{1B25476C-C83B-4CDD-AC9C-75F5F3A2FC66}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ED3839C6-A567-4FD6-9863-0E3036CD7218}" type="presParOf" srcId="{7AD65180-EA95-41AF-8C1C-1A964A1DC7E5}" destId="{BE57FC0C-E420-48FB-BF97-7333D2B8D3B4}" srcOrd="0" destOrd="0" presId="urn:microsoft.com/office/officeart/2005/8/layout/vList6"/>
    <dgm:cxn modelId="{F2D6AE59-DDAB-405A-9656-8EACFCE3E5C7}" type="presParOf" srcId="{BE57FC0C-E420-48FB-BF97-7333D2B8D3B4}" destId="{D9482B71-15DE-445D-A1EA-7F6B93538572}" srcOrd="0" destOrd="0" presId="urn:microsoft.com/office/officeart/2005/8/layout/vList6"/>
    <dgm:cxn modelId="{BD29F9EF-9971-4A86-8EA2-7A552232890C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Budgeting</a:t>
          </a:r>
        </a:p>
        <a:p>
          <a:r>
            <a:rPr lang="en-US" dirty="0" smtClean="0"/>
            <a:t>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Create a budget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50339BA5-A419-4446-B514-C78132C95451}">
      <dgm:prSet phldrT="[Text]"/>
      <dgm:spPr/>
      <dgm:t>
        <a:bodyPr/>
        <a:lstStyle/>
        <a:p>
          <a:r>
            <a:rPr lang="en-US" dirty="0" smtClean="0"/>
            <a:t>See Budget vs. Actual</a:t>
          </a:r>
          <a:endParaRPr lang="en-US" dirty="0"/>
        </a:p>
      </dgm:t>
    </dgm:pt>
    <dgm:pt modelId="{58D03251-ECA2-4D58-9BA5-5FC810F7791E}" type="parTrans" cxnId="{27412486-2B7F-4085-84AF-F4D04E055B98}">
      <dgm:prSet/>
      <dgm:spPr/>
    </dgm:pt>
    <dgm:pt modelId="{6FD355EF-24F1-40AE-A4F4-C32ABDB4CD7C}" type="sibTrans" cxnId="{27412486-2B7F-4085-84AF-F4D04E055B98}">
      <dgm:prSet/>
      <dgm:spPr/>
    </dgm:pt>
    <dgm:pt modelId="{74EB0C58-B0AA-4041-9907-FF1A6465CC4C}">
      <dgm:prSet phldrT="[Text]"/>
      <dgm:spPr/>
      <dgm:t>
        <a:bodyPr/>
        <a:lstStyle/>
        <a:p>
          <a:r>
            <a:rPr lang="en-US" dirty="0" smtClean="0"/>
            <a:t>Generate a new budget based on actual expenses but should be able to change the </a:t>
          </a:r>
          <a:r>
            <a:rPr lang="en-US" dirty="0" smtClean="0"/>
            <a:t>amounts, if needed</a:t>
          </a:r>
          <a:endParaRPr lang="en-US" dirty="0"/>
        </a:p>
      </dgm:t>
    </dgm:pt>
    <dgm:pt modelId="{6544BF7E-18CF-41B5-B728-5DCA539E5F36}" type="parTrans" cxnId="{EFA42ACA-C085-4204-A5B7-7CE34FCA7770}">
      <dgm:prSet/>
      <dgm:spPr/>
    </dgm:pt>
    <dgm:pt modelId="{0581F11C-F317-4962-84D3-145560C16D93}" type="sibTrans" cxnId="{EFA42ACA-C085-4204-A5B7-7CE34FCA7770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A42ACA-C085-4204-A5B7-7CE34FCA7770}" srcId="{7D17F460-04FA-4234-A235-3BB6440D8189}" destId="{74EB0C58-B0AA-4041-9907-FF1A6465CC4C}" srcOrd="1" destOrd="0" parTransId="{6544BF7E-18CF-41B5-B728-5DCA539E5F36}" sibTransId="{0581F11C-F317-4962-84D3-145560C16D93}"/>
    <dgm:cxn modelId="{823FCAAB-DC6F-42B0-9296-75012F41AE79}" type="presOf" srcId="{8634D4CE-3D1B-485B-A2C0-BA26BC684291}" destId="{7AD65180-EA95-41AF-8C1C-1A964A1DC7E5}" srcOrd="0" destOrd="0" presId="urn:microsoft.com/office/officeart/2005/8/layout/vList6"/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68D35F5-822F-4F88-B40A-58C0BC1F0E4E}" type="presOf" srcId="{7D17F460-04FA-4234-A235-3BB6440D8189}" destId="{D9482B71-15DE-445D-A1EA-7F6B93538572}" srcOrd="0" destOrd="0" presId="urn:microsoft.com/office/officeart/2005/8/layout/vList6"/>
    <dgm:cxn modelId="{54352B6A-83D7-43AE-BE5E-51EB1EDFF7E0}" type="presOf" srcId="{50339BA5-A419-4446-B514-C78132C95451}" destId="{61D2038B-CEE1-41F3-870B-8DFBC6D1276A}" srcOrd="0" destOrd="2" presId="urn:microsoft.com/office/officeart/2005/8/layout/vList6"/>
    <dgm:cxn modelId="{27412486-2B7F-4085-84AF-F4D04E055B98}" srcId="{7D17F460-04FA-4234-A235-3BB6440D8189}" destId="{50339BA5-A419-4446-B514-C78132C95451}" srcOrd="2" destOrd="0" parTransId="{58D03251-ECA2-4D58-9BA5-5FC810F7791E}" sibTransId="{6FD355EF-24F1-40AE-A4F4-C32ABDB4CD7C}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C3C89592-C95E-4E89-917E-A9CE8A811583}" type="presOf" srcId="{20A16D44-21B1-4DDB-BDB8-D882748CAF5B}" destId="{61D2038B-CEE1-41F3-870B-8DFBC6D1276A}" srcOrd="0" destOrd="0" presId="urn:microsoft.com/office/officeart/2005/8/layout/vList6"/>
    <dgm:cxn modelId="{FDE0A512-E397-4104-8BA9-71499976AD61}" type="presOf" srcId="{74EB0C58-B0AA-4041-9907-FF1A6465CC4C}" destId="{61D2038B-CEE1-41F3-870B-8DFBC6D1276A}" srcOrd="0" destOrd="1" presId="urn:microsoft.com/office/officeart/2005/8/layout/vList6"/>
    <dgm:cxn modelId="{503B08AD-0955-40B4-AC27-F8540534A152}" type="presParOf" srcId="{7AD65180-EA95-41AF-8C1C-1A964A1DC7E5}" destId="{BE57FC0C-E420-48FB-BF97-7333D2B8D3B4}" srcOrd="0" destOrd="0" presId="urn:microsoft.com/office/officeart/2005/8/layout/vList6"/>
    <dgm:cxn modelId="{A3C8DA9F-8DA5-4009-AE86-8D6F1F5C8976}" type="presParOf" srcId="{BE57FC0C-E420-48FB-BF97-7333D2B8D3B4}" destId="{D9482B71-15DE-445D-A1EA-7F6B93538572}" srcOrd="0" destOrd="0" presId="urn:microsoft.com/office/officeart/2005/8/layout/vList6"/>
    <dgm:cxn modelId="{53906661-A569-4AEB-8C89-6DAB6553EADE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Accounting Reports</a:t>
          </a:r>
        </a:p>
        <a:p>
          <a:r>
            <a:rPr lang="en-US" dirty="0" smtClean="0"/>
            <a:t>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Trial Balance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F61C670C-314B-4542-A9AC-B12220A2817D}">
      <dgm:prSet phldrT="[Text]"/>
      <dgm:spPr/>
      <dgm:t>
        <a:bodyPr/>
        <a:lstStyle/>
        <a:p>
          <a:r>
            <a:rPr lang="en-US" dirty="0" smtClean="0"/>
            <a:t>P&amp;L</a:t>
          </a:r>
          <a:endParaRPr lang="en-US" dirty="0"/>
        </a:p>
      </dgm:t>
    </dgm:pt>
    <dgm:pt modelId="{357F8671-C884-46BE-ACB1-A5A729A05DDF}" type="parTrans" cxnId="{FE082113-7644-4CF3-863D-8A12781B64B3}">
      <dgm:prSet/>
      <dgm:spPr/>
    </dgm:pt>
    <dgm:pt modelId="{246C846E-AC49-41DF-BB82-CDCE920FD1CA}" type="sibTrans" cxnId="{FE082113-7644-4CF3-863D-8A12781B64B3}">
      <dgm:prSet/>
      <dgm:spPr/>
    </dgm:pt>
    <dgm:pt modelId="{93AB8EF0-AE62-4151-9646-0310C3661A0C}">
      <dgm:prSet phldrT="[Text]"/>
      <dgm:spPr/>
      <dgm:t>
        <a:bodyPr/>
        <a:lstStyle/>
        <a:p>
          <a:r>
            <a:rPr lang="en-US" dirty="0" smtClean="0"/>
            <a:t>Balance Sheet</a:t>
          </a:r>
          <a:endParaRPr lang="en-US" dirty="0"/>
        </a:p>
      </dgm:t>
    </dgm:pt>
    <dgm:pt modelId="{24314CB1-84E5-4DCF-A152-0648CD004A30}" type="parTrans" cxnId="{FF9CDB00-EE8B-4505-9510-EE7CF5638EAA}">
      <dgm:prSet/>
      <dgm:spPr/>
    </dgm:pt>
    <dgm:pt modelId="{C96161E1-8C59-4520-8A55-598F1BB6C22D}" type="sibTrans" cxnId="{FF9CDB00-EE8B-4505-9510-EE7CF5638EAA}">
      <dgm:prSet/>
      <dgm:spPr/>
    </dgm:pt>
    <dgm:pt modelId="{0823FE35-52BA-4761-9170-77634C6FD200}">
      <dgm:prSet phldrT="[Text]"/>
      <dgm:spPr/>
      <dgm:t>
        <a:bodyPr/>
        <a:lstStyle/>
        <a:p>
          <a:r>
            <a:rPr lang="en-US" dirty="0" smtClean="0"/>
            <a:t>Bank Recon Statement</a:t>
          </a:r>
          <a:endParaRPr lang="en-US" dirty="0"/>
        </a:p>
      </dgm:t>
    </dgm:pt>
    <dgm:pt modelId="{47CD8974-55A0-4036-981D-0A2651D674F4}" type="parTrans" cxnId="{E5AD984B-B0B7-4809-A5E6-1B9500B6A469}">
      <dgm:prSet/>
      <dgm:spPr/>
    </dgm:pt>
    <dgm:pt modelId="{B773E1E9-0BF7-4F73-BF88-46E19C51802D}" type="sibTrans" cxnId="{E5AD984B-B0B7-4809-A5E6-1B9500B6A469}">
      <dgm:prSet/>
      <dgm:spPr/>
    </dgm:pt>
    <dgm:pt modelId="{2936B3A6-E547-4A4B-92BA-10FA5012DA1B}">
      <dgm:prSet phldrT="[Text]"/>
      <dgm:spPr/>
      <dgm:t>
        <a:bodyPr/>
        <a:lstStyle/>
        <a:p>
          <a:r>
            <a:rPr lang="en-US" dirty="0" smtClean="0"/>
            <a:t>Journals:</a:t>
          </a:r>
          <a:endParaRPr lang="en-US" dirty="0"/>
        </a:p>
      </dgm:t>
    </dgm:pt>
    <dgm:pt modelId="{0D6A4C02-F41C-465F-81A3-5DC838FDC2B8}" type="parTrans" cxnId="{974AE0B8-04EB-44A7-BADE-373BC501D6DD}">
      <dgm:prSet/>
      <dgm:spPr/>
    </dgm:pt>
    <dgm:pt modelId="{A39809D9-B4EF-41CB-A6E1-0EC5BC2F20E1}" type="sibTrans" cxnId="{974AE0B8-04EB-44A7-BADE-373BC501D6DD}">
      <dgm:prSet/>
      <dgm:spPr/>
    </dgm:pt>
    <dgm:pt modelId="{5FA1EA94-7D41-42E4-8BE8-A230D9950D49}">
      <dgm:prSet phldrT="[Text]"/>
      <dgm:spPr/>
      <dgm:t>
        <a:bodyPr/>
        <a:lstStyle/>
        <a:p>
          <a:r>
            <a:rPr lang="en-US" dirty="0" smtClean="0"/>
            <a:t>Cash Receipts</a:t>
          </a:r>
          <a:endParaRPr lang="en-US" dirty="0"/>
        </a:p>
      </dgm:t>
    </dgm:pt>
    <dgm:pt modelId="{ABB3E12B-3C5E-4D7F-A316-5CFA9E184CAA}" type="parTrans" cxnId="{6EAF20EC-15B2-4216-8868-728C9047E2B3}">
      <dgm:prSet/>
      <dgm:spPr/>
    </dgm:pt>
    <dgm:pt modelId="{3CC201DA-A79D-460D-83D0-B00272425849}" type="sibTrans" cxnId="{6EAF20EC-15B2-4216-8868-728C9047E2B3}">
      <dgm:prSet/>
      <dgm:spPr/>
    </dgm:pt>
    <dgm:pt modelId="{41883F16-173A-4AD3-861F-722FC06D619A}">
      <dgm:prSet phldrT="[Text]"/>
      <dgm:spPr/>
      <dgm:t>
        <a:bodyPr/>
        <a:lstStyle/>
        <a:p>
          <a:r>
            <a:rPr lang="en-US" dirty="0" smtClean="0"/>
            <a:t>Cash Disbursements</a:t>
          </a:r>
          <a:endParaRPr lang="en-US" dirty="0"/>
        </a:p>
      </dgm:t>
    </dgm:pt>
    <dgm:pt modelId="{06879BF9-8BE3-4297-8B56-8E38DD8699BC}" type="parTrans" cxnId="{D4FE96D9-98AC-4469-8544-9A77562E1E87}">
      <dgm:prSet/>
      <dgm:spPr/>
    </dgm:pt>
    <dgm:pt modelId="{A5996BCE-AFBF-46F4-A6E4-1036C4E61EFE}" type="sibTrans" cxnId="{D4FE96D9-98AC-4469-8544-9A77562E1E87}">
      <dgm:prSet/>
      <dgm:spPr/>
    </dgm:pt>
    <dgm:pt modelId="{BEB789CE-5455-47E4-91F6-9A9E49F79589}">
      <dgm:prSet phldrT="[Text]"/>
      <dgm:spPr/>
      <dgm:t>
        <a:bodyPr/>
        <a:lstStyle/>
        <a:p>
          <a:r>
            <a:rPr lang="en-US" dirty="0" smtClean="0"/>
            <a:t>General Journal</a:t>
          </a:r>
          <a:endParaRPr lang="en-US" dirty="0"/>
        </a:p>
      </dgm:t>
    </dgm:pt>
    <dgm:pt modelId="{220EF634-52CE-4CF3-B780-EC904108EB1E}" type="parTrans" cxnId="{B1CBEAF9-9C93-4C88-AF52-DD69CA627D01}">
      <dgm:prSet/>
      <dgm:spPr/>
    </dgm:pt>
    <dgm:pt modelId="{1E1174C2-F7D0-4B1C-B725-586B45CD0A12}" type="sibTrans" cxnId="{B1CBEAF9-9C93-4C88-AF52-DD69CA627D01}">
      <dgm:prSet/>
      <dgm:spPr/>
    </dgm:pt>
    <dgm:pt modelId="{2546D2FC-447C-4C3A-B11D-5393EE082790}">
      <dgm:prSet phldrT="[Text]"/>
      <dgm:spPr/>
      <dgm:t>
        <a:bodyPr/>
        <a:lstStyle/>
        <a:p>
          <a:r>
            <a:rPr lang="en-US" dirty="0" smtClean="0"/>
            <a:t>Interface to HO Accounting System</a:t>
          </a:r>
          <a:endParaRPr lang="en-US" dirty="0"/>
        </a:p>
      </dgm:t>
    </dgm:pt>
    <dgm:pt modelId="{38A53136-7A4F-4278-85FB-5D3638DA5926}" type="parTrans" cxnId="{7BB79E5B-4282-446A-8262-8D7096E12F66}">
      <dgm:prSet/>
      <dgm:spPr/>
    </dgm:pt>
    <dgm:pt modelId="{37F8CDD4-3714-4078-8248-BEB515B0E4A3}" type="sibTrans" cxnId="{7BB79E5B-4282-446A-8262-8D7096E12F66}">
      <dgm:prSet/>
      <dgm:spPr/>
    </dgm:pt>
    <dgm:pt modelId="{67A592E6-539C-461A-87AD-ED047EFB2B41}">
      <dgm:prSet phldrT="[Text]"/>
      <dgm:spPr/>
      <dgm:t>
        <a:bodyPr/>
        <a:lstStyle/>
        <a:p>
          <a:r>
            <a:rPr lang="en-US" dirty="0" smtClean="0"/>
            <a:t>Others (DBA, Peso, MI, etc.)</a:t>
          </a:r>
          <a:endParaRPr lang="en-US" dirty="0"/>
        </a:p>
      </dgm:t>
    </dgm:pt>
    <dgm:pt modelId="{319ABE57-C806-4E05-9B46-05B83948C104}" type="parTrans" cxnId="{C731126F-EEA4-4C8D-BF0E-2D6A637C33A8}">
      <dgm:prSet/>
      <dgm:spPr/>
    </dgm:pt>
    <dgm:pt modelId="{89B88924-F2B4-453B-A89E-1CDEF7CE7B59}" type="sibTrans" cxnId="{C731126F-EEA4-4C8D-BF0E-2D6A637C33A8}">
      <dgm:prSet/>
      <dgm:spPr/>
    </dgm:pt>
    <dgm:pt modelId="{1D5DA6B1-8C44-43B5-B7D3-1216BA2CF007}">
      <dgm:prSet phldrT="[Text]"/>
      <dgm:spPr/>
      <dgm:t>
        <a:bodyPr/>
        <a:lstStyle/>
        <a:p>
          <a:r>
            <a:rPr lang="en-US" dirty="0" smtClean="0"/>
            <a:t>Weekly cash flow</a:t>
          </a:r>
          <a:endParaRPr lang="en-US" dirty="0"/>
        </a:p>
      </dgm:t>
    </dgm:pt>
    <dgm:pt modelId="{37F7A298-4086-44DF-8C79-DC650485FED3}" type="parTrans" cxnId="{E9F8118A-C69E-4781-A045-CB1618A79A3D}">
      <dgm:prSet/>
      <dgm:spPr/>
    </dgm:pt>
    <dgm:pt modelId="{B51880F3-742E-45E3-8BC3-58521D29BE74}" type="sibTrans" cxnId="{E9F8118A-C69E-4781-A045-CB1618A79A3D}">
      <dgm:prSet/>
      <dgm:spPr/>
    </dgm:pt>
    <dgm:pt modelId="{6A18453C-7856-4937-8507-70728EF3B52E}">
      <dgm:prSet phldrT="[Text]"/>
      <dgm:spPr/>
      <dgm:t>
        <a:bodyPr/>
        <a:lstStyle/>
        <a:p>
          <a:r>
            <a:rPr lang="en-US" dirty="0" smtClean="0"/>
            <a:t>Budget vs. Actual	</a:t>
          </a:r>
          <a:endParaRPr lang="en-US" dirty="0"/>
        </a:p>
      </dgm:t>
    </dgm:pt>
    <dgm:pt modelId="{E6B9AE89-73E8-42CF-90D7-38DC1EB0D2DD}" type="parTrans" cxnId="{822DD4C3-570C-45A3-86D9-5FE1086E928D}">
      <dgm:prSet/>
      <dgm:spPr/>
    </dgm:pt>
    <dgm:pt modelId="{80CC7060-1827-4E10-B0DC-6594842EB9DA}" type="sibTrans" cxnId="{822DD4C3-570C-45A3-86D9-5FE1086E928D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FD0A0A-B9FA-48F2-943B-646E18109740}" type="presOf" srcId="{1D5DA6B1-8C44-43B5-B7D3-1216BA2CF007}" destId="{61D2038B-CEE1-41F3-870B-8DFBC6D1276A}" srcOrd="0" destOrd="9" presId="urn:microsoft.com/office/officeart/2005/8/layout/vList6"/>
    <dgm:cxn modelId="{7BB79E5B-4282-446A-8262-8D7096E12F66}" srcId="{7D17F460-04FA-4234-A235-3BB6440D8189}" destId="{2546D2FC-447C-4C3A-B11D-5393EE082790}" srcOrd="8" destOrd="0" parTransId="{38A53136-7A4F-4278-85FB-5D3638DA5926}" sibTransId="{37F8CDD4-3714-4078-8248-BEB515B0E4A3}"/>
    <dgm:cxn modelId="{D4FE96D9-98AC-4469-8544-9A77562E1E87}" srcId="{2936B3A6-E547-4A4B-92BA-10FA5012DA1B}" destId="{41883F16-173A-4AD3-861F-722FC06D619A}" srcOrd="1" destOrd="0" parTransId="{06879BF9-8BE3-4297-8B56-8E38DD8699BC}" sibTransId="{A5996BCE-AFBF-46F4-A6E4-1036C4E61EFE}"/>
    <dgm:cxn modelId="{FE082113-7644-4CF3-863D-8A12781B64B3}" srcId="{7D17F460-04FA-4234-A235-3BB6440D8189}" destId="{F61C670C-314B-4542-A9AC-B12220A2817D}" srcOrd="1" destOrd="0" parTransId="{357F8671-C884-46BE-ACB1-A5A729A05DDF}" sibTransId="{246C846E-AC49-41DF-BB82-CDCE920FD1CA}"/>
    <dgm:cxn modelId="{212BCF27-8460-46C7-BFF7-6BD19A776DBC}" type="presOf" srcId="{6A18453C-7856-4937-8507-70728EF3B52E}" destId="{61D2038B-CEE1-41F3-870B-8DFBC6D1276A}" srcOrd="0" destOrd="10" presId="urn:microsoft.com/office/officeart/2005/8/layout/vList6"/>
    <dgm:cxn modelId="{E5AD984B-B0B7-4809-A5E6-1B9500B6A469}" srcId="{7D17F460-04FA-4234-A235-3BB6440D8189}" destId="{0823FE35-52BA-4761-9170-77634C6FD200}" srcOrd="3" destOrd="0" parTransId="{47CD8974-55A0-4036-981D-0A2651D674F4}" sibTransId="{B773E1E9-0BF7-4F73-BF88-46E19C51802D}"/>
    <dgm:cxn modelId="{5D771703-329C-43B9-8E6F-4D72A398E7DA}" type="presOf" srcId="{67A592E6-539C-461A-87AD-ED047EFB2B41}" destId="{61D2038B-CEE1-41F3-870B-8DFBC6D1276A}" srcOrd="0" destOrd="4" presId="urn:microsoft.com/office/officeart/2005/8/layout/vList6"/>
    <dgm:cxn modelId="{01D904E7-76C6-4698-A2A6-C9E6EB37466E}" type="presOf" srcId="{93AB8EF0-AE62-4151-9646-0310C3661A0C}" destId="{61D2038B-CEE1-41F3-870B-8DFBC6D1276A}" srcOrd="0" destOrd="2" presId="urn:microsoft.com/office/officeart/2005/8/layout/vList6"/>
    <dgm:cxn modelId="{C731126F-EEA4-4C8D-BF0E-2D6A637C33A8}" srcId="{7D17F460-04FA-4234-A235-3BB6440D8189}" destId="{67A592E6-539C-461A-87AD-ED047EFB2B41}" srcOrd="4" destOrd="0" parTransId="{319ABE57-C806-4E05-9B46-05B83948C104}" sibTransId="{89B88924-F2B4-453B-A89E-1CDEF7CE7B59}"/>
    <dgm:cxn modelId="{5F6295C8-E121-48E6-8E7E-421C8F369396}" type="presOf" srcId="{7D17F460-04FA-4234-A235-3BB6440D8189}" destId="{D9482B71-15DE-445D-A1EA-7F6B93538572}" srcOrd="0" destOrd="0" presId="urn:microsoft.com/office/officeart/2005/8/layout/vList6"/>
    <dgm:cxn modelId="{E9F8118A-C69E-4781-A045-CB1618A79A3D}" srcId="{7D17F460-04FA-4234-A235-3BB6440D8189}" destId="{1D5DA6B1-8C44-43B5-B7D3-1216BA2CF007}" srcOrd="6" destOrd="0" parTransId="{37F7A298-4086-44DF-8C79-DC650485FED3}" sibTransId="{B51880F3-742E-45E3-8BC3-58521D29BE74}"/>
    <dgm:cxn modelId="{6EAF20EC-15B2-4216-8868-728C9047E2B3}" srcId="{2936B3A6-E547-4A4B-92BA-10FA5012DA1B}" destId="{5FA1EA94-7D41-42E4-8BE8-A230D9950D49}" srcOrd="0" destOrd="0" parTransId="{ABB3E12B-3C5E-4D7F-A316-5CFA9E184CAA}" sibTransId="{3CC201DA-A79D-460D-83D0-B00272425849}"/>
    <dgm:cxn modelId="{B1CBEAF9-9C93-4C88-AF52-DD69CA627D01}" srcId="{2936B3A6-E547-4A4B-92BA-10FA5012DA1B}" destId="{BEB789CE-5455-47E4-91F6-9A9E49F79589}" srcOrd="2" destOrd="0" parTransId="{220EF634-52CE-4CF3-B780-EC904108EB1E}" sibTransId="{1E1174C2-F7D0-4B1C-B725-586B45CD0A12}"/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FF9CDB00-EE8B-4505-9510-EE7CF5638EAA}" srcId="{7D17F460-04FA-4234-A235-3BB6440D8189}" destId="{93AB8EF0-AE62-4151-9646-0310C3661A0C}" srcOrd="2" destOrd="0" parTransId="{24314CB1-84E5-4DCF-A152-0648CD004A30}" sibTransId="{C96161E1-8C59-4520-8A55-598F1BB6C22D}"/>
    <dgm:cxn modelId="{899DA803-B8A1-4AB7-9CCE-626CC4403A1E}" type="presOf" srcId="{F61C670C-314B-4542-A9AC-B12220A2817D}" destId="{61D2038B-CEE1-41F3-870B-8DFBC6D1276A}" srcOrd="0" destOrd="1" presId="urn:microsoft.com/office/officeart/2005/8/layout/vList6"/>
    <dgm:cxn modelId="{4B654E74-076E-470D-8593-91A331170BCC}" type="presOf" srcId="{0823FE35-52BA-4761-9170-77634C6FD200}" destId="{61D2038B-CEE1-41F3-870B-8DFBC6D1276A}" srcOrd="0" destOrd="3" presId="urn:microsoft.com/office/officeart/2005/8/layout/vList6"/>
    <dgm:cxn modelId="{015DFCEE-2E24-4D45-9E2F-8CEE56BB8AF9}" type="presOf" srcId="{20A16D44-21B1-4DDB-BDB8-D882748CAF5B}" destId="{61D2038B-CEE1-41F3-870B-8DFBC6D1276A}" srcOrd="0" destOrd="0" presId="urn:microsoft.com/office/officeart/2005/8/layout/vList6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974AE0B8-04EB-44A7-BADE-373BC501D6DD}" srcId="{7D17F460-04FA-4234-A235-3BB6440D8189}" destId="{2936B3A6-E547-4A4B-92BA-10FA5012DA1B}" srcOrd="5" destOrd="0" parTransId="{0D6A4C02-F41C-465F-81A3-5DC838FDC2B8}" sibTransId="{A39809D9-B4EF-41CB-A6E1-0EC5BC2F20E1}"/>
    <dgm:cxn modelId="{285546E7-1586-426C-B86E-E7400CE68DD4}" type="presOf" srcId="{BEB789CE-5455-47E4-91F6-9A9E49F79589}" destId="{61D2038B-CEE1-41F3-870B-8DFBC6D1276A}" srcOrd="0" destOrd="8" presId="urn:microsoft.com/office/officeart/2005/8/layout/vList6"/>
    <dgm:cxn modelId="{A486B56F-ABE1-4EF6-AAAF-BFBDE2BD8461}" type="presOf" srcId="{2936B3A6-E547-4A4B-92BA-10FA5012DA1B}" destId="{61D2038B-CEE1-41F3-870B-8DFBC6D1276A}" srcOrd="0" destOrd="5" presId="urn:microsoft.com/office/officeart/2005/8/layout/vList6"/>
    <dgm:cxn modelId="{7AD3C845-6549-4CB8-B4E8-17394CDCFA20}" type="presOf" srcId="{5FA1EA94-7D41-42E4-8BE8-A230D9950D49}" destId="{61D2038B-CEE1-41F3-870B-8DFBC6D1276A}" srcOrd="0" destOrd="6" presId="urn:microsoft.com/office/officeart/2005/8/layout/vList6"/>
    <dgm:cxn modelId="{C438DFAF-3370-4184-9E38-C1A41C7172B9}" type="presOf" srcId="{41883F16-173A-4AD3-861F-722FC06D619A}" destId="{61D2038B-CEE1-41F3-870B-8DFBC6D1276A}" srcOrd="0" destOrd="7" presId="urn:microsoft.com/office/officeart/2005/8/layout/vList6"/>
    <dgm:cxn modelId="{0E4BDDE3-2434-4E73-9038-F2FFA3EDE1E4}" type="presOf" srcId="{2546D2FC-447C-4C3A-B11D-5393EE082790}" destId="{61D2038B-CEE1-41F3-870B-8DFBC6D1276A}" srcOrd="0" destOrd="11" presId="urn:microsoft.com/office/officeart/2005/8/layout/vList6"/>
    <dgm:cxn modelId="{55A13DAC-740D-4044-AC69-C865B0452FA8}" type="presOf" srcId="{8634D4CE-3D1B-485B-A2C0-BA26BC684291}" destId="{7AD65180-EA95-41AF-8C1C-1A964A1DC7E5}" srcOrd="0" destOrd="0" presId="urn:microsoft.com/office/officeart/2005/8/layout/vList6"/>
    <dgm:cxn modelId="{822DD4C3-570C-45A3-86D9-5FE1086E928D}" srcId="{7D17F460-04FA-4234-A235-3BB6440D8189}" destId="{6A18453C-7856-4937-8507-70728EF3B52E}" srcOrd="7" destOrd="0" parTransId="{E6B9AE89-73E8-42CF-90D7-38DC1EB0D2DD}" sibTransId="{80CC7060-1827-4E10-B0DC-6594842EB9DA}"/>
    <dgm:cxn modelId="{F2F2A28F-55F3-4EEE-B51A-945071CAF4E3}" type="presParOf" srcId="{7AD65180-EA95-41AF-8C1C-1A964A1DC7E5}" destId="{BE57FC0C-E420-48FB-BF97-7333D2B8D3B4}" srcOrd="0" destOrd="0" presId="urn:microsoft.com/office/officeart/2005/8/layout/vList6"/>
    <dgm:cxn modelId="{672F3E8E-3760-44C2-ACA1-51693CBCE309}" type="presParOf" srcId="{BE57FC0C-E420-48FB-BF97-7333D2B8D3B4}" destId="{D9482B71-15DE-445D-A1EA-7F6B93538572}" srcOrd="0" destOrd="0" presId="urn:microsoft.com/office/officeart/2005/8/layout/vList6"/>
    <dgm:cxn modelId="{7CF1EA64-B477-4B59-82FC-17FEB5B8669F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34D4CE-3D1B-485B-A2C0-BA26BC6842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17F460-04FA-4234-A235-3BB6440D8189}">
      <dgm:prSet phldrT="[Text]"/>
      <dgm:spPr/>
      <dgm:t>
        <a:bodyPr/>
        <a:lstStyle/>
        <a:p>
          <a:r>
            <a:rPr lang="en-US" dirty="0" smtClean="0"/>
            <a:t>Chart of Accounts</a:t>
          </a:r>
        </a:p>
        <a:p>
          <a:r>
            <a:rPr lang="en-US" dirty="0" smtClean="0"/>
            <a:t>	</a:t>
          </a:r>
          <a:endParaRPr lang="en-US" dirty="0"/>
        </a:p>
      </dgm:t>
    </dgm:pt>
    <dgm:pt modelId="{59B480C8-62DA-41F2-B009-84668C6790B8}" type="parTrans" cxnId="{03D64CC7-54FE-4F1A-9726-E4E8063A26B8}">
      <dgm:prSet/>
      <dgm:spPr/>
      <dgm:t>
        <a:bodyPr/>
        <a:lstStyle/>
        <a:p>
          <a:endParaRPr lang="en-US"/>
        </a:p>
      </dgm:t>
    </dgm:pt>
    <dgm:pt modelId="{4A2FC456-1C2F-46C0-A9FC-85D461D26996}" type="sibTrans" cxnId="{03D64CC7-54FE-4F1A-9726-E4E8063A26B8}">
      <dgm:prSet/>
      <dgm:spPr/>
      <dgm:t>
        <a:bodyPr/>
        <a:lstStyle/>
        <a:p>
          <a:endParaRPr lang="en-US"/>
        </a:p>
      </dgm:t>
    </dgm:pt>
    <dgm:pt modelId="{20A16D44-21B1-4DDB-BDB8-D882748CAF5B}">
      <dgm:prSet phldrT="[Text]"/>
      <dgm:spPr/>
      <dgm:t>
        <a:bodyPr/>
        <a:lstStyle/>
        <a:p>
          <a:r>
            <a:rPr lang="en-US" dirty="0" smtClean="0"/>
            <a:t>User definable chart of accounts</a:t>
          </a:r>
          <a:endParaRPr lang="en-US" dirty="0"/>
        </a:p>
      </dgm:t>
    </dgm:pt>
    <dgm:pt modelId="{A284E6A0-DEBC-410B-A8D7-3FA8C6EE93AC}" type="parTrans" cxnId="{A03F2065-107F-4767-9EA1-0D1833357275}">
      <dgm:prSet/>
      <dgm:spPr/>
      <dgm:t>
        <a:bodyPr/>
        <a:lstStyle/>
        <a:p>
          <a:endParaRPr lang="en-US"/>
        </a:p>
      </dgm:t>
    </dgm:pt>
    <dgm:pt modelId="{4E6C16FF-8E3E-462B-A574-6C2581B0841C}" type="sibTrans" cxnId="{A03F2065-107F-4767-9EA1-0D1833357275}">
      <dgm:prSet/>
      <dgm:spPr/>
      <dgm:t>
        <a:bodyPr/>
        <a:lstStyle/>
        <a:p>
          <a:endParaRPr lang="en-US"/>
        </a:p>
      </dgm:t>
    </dgm:pt>
    <dgm:pt modelId="{F61C670C-314B-4542-A9AC-B12220A2817D}">
      <dgm:prSet phldrT="[Text]"/>
      <dgm:spPr/>
      <dgm:t>
        <a:bodyPr/>
        <a:lstStyle/>
        <a:p>
          <a:r>
            <a:rPr lang="en-US" dirty="0" smtClean="0"/>
            <a:t>Define accounts by type </a:t>
          </a:r>
          <a:endParaRPr lang="en-US" dirty="0"/>
        </a:p>
      </dgm:t>
    </dgm:pt>
    <dgm:pt modelId="{357F8671-C884-46BE-ACB1-A5A729A05DDF}" type="parTrans" cxnId="{FE082113-7644-4CF3-863D-8A12781B64B3}">
      <dgm:prSet/>
      <dgm:spPr/>
    </dgm:pt>
    <dgm:pt modelId="{246C846E-AC49-41DF-BB82-CDCE920FD1CA}" type="sibTrans" cxnId="{FE082113-7644-4CF3-863D-8A12781B64B3}">
      <dgm:prSet/>
      <dgm:spPr/>
    </dgm:pt>
    <dgm:pt modelId="{93AB8EF0-AE62-4151-9646-0310C3661A0C}">
      <dgm:prSet phldrT="[Text]"/>
      <dgm:spPr/>
      <dgm:t>
        <a:bodyPr/>
        <a:lstStyle/>
        <a:p>
          <a:r>
            <a:rPr lang="en-US" dirty="0" smtClean="0"/>
            <a:t>Combined branch and MIFOS accounts</a:t>
          </a:r>
          <a:endParaRPr lang="en-US" dirty="0"/>
        </a:p>
      </dgm:t>
    </dgm:pt>
    <dgm:pt modelId="{24314CB1-84E5-4DCF-A152-0648CD004A30}" type="parTrans" cxnId="{FF9CDB00-EE8B-4505-9510-EE7CF5638EAA}">
      <dgm:prSet/>
      <dgm:spPr/>
    </dgm:pt>
    <dgm:pt modelId="{C96161E1-8C59-4520-8A55-598F1BB6C22D}" type="sibTrans" cxnId="{FF9CDB00-EE8B-4505-9510-EE7CF5638EAA}">
      <dgm:prSet/>
      <dgm:spPr/>
    </dgm:pt>
    <dgm:pt modelId="{25516445-4984-44D0-B2BC-6DAEA117BAFF}">
      <dgm:prSet phldrT="[Text]"/>
      <dgm:spPr/>
      <dgm:t>
        <a:bodyPr/>
        <a:lstStyle/>
        <a:p>
          <a:r>
            <a:rPr lang="en-US" dirty="0" smtClean="0"/>
            <a:t>Support for active/inactive accounts</a:t>
          </a:r>
          <a:endParaRPr lang="en-US" dirty="0"/>
        </a:p>
      </dgm:t>
    </dgm:pt>
    <dgm:pt modelId="{A709374C-63AA-4A0A-BED1-F90C16CC4B28}" type="parTrans" cxnId="{FD0A7DE7-F708-4D2F-A555-2069C618AEA0}">
      <dgm:prSet/>
      <dgm:spPr/>
    </dgm:pt>
    <dgm:pt modelId="{FEF45751-ACE9-4729-8273-7178CCAD173A}" type="sibTrans" cxnId="{FD0A7DE7-F708-4D2F-A555-2069C618AEA0}">
      <dgm:prSet/>
      <dgm:spPr/>
    </dgm:pt>
    <dgm:pt modelId="{7AD65180-EA95-41AF-8C1C-1A964A1DC7E5}" type="pres">
      <dgm:prSet presAssocID="{8634D4CE-3D1B-485B-A2C0-BA26BC684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57FC0C-E420-48FB-BF97-7333D2B8D3B4}" type="pres">
      <dgm:prSet presAssocID="{7D17F460-04FA-4234-A235-3BB6440D8189}" presName="linNode" presStyleCnt="0"/>
      <dgm:spPr/>
    </dgm:pt>
    <dgm:pt modelId="{D9482B71-15DE-445D-A1EA-7F6B93538572}" type="pres">
      <dgm:prSet presAssocID="{7D17F460-04FA-4234-A235-3BB6440D818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D2038B-CEE1-41F3-870B-8DFBC6D1276A}" type="pres">
      <dgm:prSet presAssocID="{7D17F460-04FA-4234-A235-3BB6440D818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F2065-107F-4767-9EA1-0D1833357275}" srcId="{7D17F460-04FA-4234-A235-3BB6440D8189}" destId="{20A16D44-21B1-4DDB-BDB8-D882748CAF5B}" srcOrd="0" destOrd="0" parTransId="{A284E6A0-DEBC-410B-A8D7-3FA8C6EE93AC}" sibTransId="{4E6C16FF-8E3E-462B-A574-6C2581B0841C}"/>
    <dgm:cxn modelId="{CAA6FDFF-6560-49F7-ADFD-2C157F9CD86B}" type="presOf" srcId="{93AB8EF0-AE62-4151-9646-0310C3661A0C}" destId="{61D2038B-CEE1-41F3-870B-8DFBC6D1276A}" srcOrd="0" destOrd="2" presId="urn:microsoft.com/office/officeart/2005/8/layout/vList6"/>
    <dgm:cxn modelId="{FD0A7DE7-F708-4D2F-A555-2069C618AEA0}" srcId="{7D17F460-04FA-4234-A235-3BB6440D8189}" destId="{25516445-4984-44D0-B2BC-6DAEA117BAFF}" srcOrd="3" destOrd="0" parTransId="{A709374C-63AA-4A0A-BED1-F90C16CC4B28}" sibTransId="{FEF45751-ACE9-4729-8273-7178CCAD173A}"/>
    <dgm:cxn modelId="{FE082113-7644-4CF3-863D-8A12781B64B3}" srcId="{7D17F460-04FA-4234-A235-3BB6440D8189}" destId="{F61C670C-314B-4542-A9AC-B12220A2817D}" srcOrd="1" destOrd="0" parTransId="{357F8671-C884-46BE-ACB1-A5A729A05DDF}" sibTransId="{246C846E-AC49-41DF-BB82-CDCE920FD1CA}"/>
    <dgm:cxn modelId="{920BC449-706E-4450-B076-C8CB12C63631}" type="presOf" srcId="{20A16D44-21B1-4DDB-BDB8-D882748CAF5B}" destId="{61D2038B-CEE1-41F3-870B-8DFBC6D1276A}" srcOrd="0" destOrd="0" presId="urn:microsoft.com/office/officeart/2005/8/layout/vList6"/>
    <dgm:cxn modelId="{8BDB57D7-F98C-4087-A7C0-F49AE6A7FFD0}" type="presOf" srcId="{7D17F460-04FA-4234-A235-3BB6440D8189}" destId="{D9482B71-15DE-445D-A1EA-7F6B93538572}" srcOrd="0" destOrd="0" presId="urn:microsoft.com/office/officeart/2005/8/layout/vList6"/>
    <dgm:cxn modelId="{5F4E166F-5DED-4E26-8810-034B74D83601}" type="presOf" srcId="{25516445-4984-44D0-B2BC-6DAEA117BAFF}" destId="{61D2038B-CEE1-41F3-870B-8DFBC6D1276A}" srcOrd="0" destOrd="3" presId="urn:microsoft.com/office/officeart/2005/8/layout/vList6"/>
    <dgm:cxn modelId="{F5EAE1BE-C563-47C5-B221-21BD4C57DDD1}" type="presOf" srcId="{8634D4CE-3D1B-485B-A2C0-BA26BC684291}" destId="{7AD65180-EA95-41AF-8C1C-1A964A1DC7E5}" srcOrd="0" destOrd="0" presId="urn:microsoft.com/office/officeart/2005/8/layout/vList6"/>
    <dgm:cxn modelId="{0E3C0A52-0CF8-42FF-875E-FA84219B9B66}" type="presOf" srcId="{F61C670C-314B-4542-A9AC-B12220A2817D}" destId="{61D2038B-CEE1-41F3-870B-8DFBC6D1276A}" srcOrd="0" destOrd="1" presId="urn:microsoft.com/office/officeart/2005/8/layout/vList6"/>
    <dgm:cxn modelId="{03D64CC7-54FE-4F1A-9726-E4E8063A26B8}" srcId="{8634D4CE-3D1B-485B-A2C0-BA26BC684291}" destId="{7D17F460-04FA-4234-A235-3BB6440D8189}" srcOrd="0" destOrd="0" parTransId="{59B480C8-62DA-41F2-B009-84668C6790B8}" sibTransId="{4A2FC456-1C2F-46C0-A9FC-85D461D26996}"/>
    <dgm:cxn modelId="{FF9CDB00-EE8B-4505-9510-EE7CF5638EAA}" srcId="{7D17F460-04FA-4234-A235-3BB6440D8189}" destId="{93AB8EF0-AE62-4151-9646-0310C3661A0C}" srcOrd="2" destOrd="0" parTransId="{24314CB1-84E5-4DCF-A152-0648CD004A30}" sibTransId="{C96161E1-8C59-4520-8A55-598F1BB6C22D}"/>
    <dgm:cxn modelId="{CDD0D47F-2418-4E94-86CD-3151A3BBA532}" type="presParOf" srcId="{7AD65180-EA95-41AF-8C1C-1A964A1DC7E5}" destId="{BE57FC0C-E420-48FB-BF97-7333D2B8D3B4}" srcOrd="0" destOrd="0" presId="urn:microsoft.com/office/officeart/2005/8/layout/vList6"/>
    <dgm:cxn modelId="{5B84493E-F14A-41A4-9431-D97EAD899933}" type="presParOf" srcId="{BE57FC0C-E420-48FB-BF97-7333D2B8D3B4}" destId="{D9482B71-15DE-445D-A1EA-7F6B93538572}" srcOrd="0" destOrd="0" presId="urn:microsoft.com/office/officeart/2005/8/layout/vList6"/>
    <dgm:cxn modelId="{CD70BFCB-0D3D-4E2E-85C8-54EF904F899E}" type="presParOf" srcId="{BE57FC0C-E420-48FB-BF97-7333D2B8D3B4}" destId="{61D2038B-CEE1-41F3-870B-8DFBC6D1276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6C2C3-2DA1-4518-B976-4C493CB624BF}">
      <dsp:nvSpPr>
        <dsp:cNvPr id="0" name=""/>
        <dsp:cNvSpPr/>
      </dsp:nvSpPr>
      <dsp:spPr>
        <a:xfrm>
          <a:off x="3810000" y="1314"/>
          <a:ext cx="2286000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92B1D-04B6-471F-A009-712DEF3BFCC2}">
      <dsp:nvSpPr>
        <dsp:cNvPr id="0" name=""/>
        <dsp:cNvSpPr/>
      </dsp:nvSpPr>
      <dsp:spPr>
        <a:xfrm>
          <a:off x="0" y="1314"/>
          <a:ext cx="3809999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Cashiering</a:t>
          </a:r>
          <a:endParaRPr lang="en-US" sz="1800" kern="1200" dirty="0"/>
        </a:p>
      </dsp:txBody>
      <dsp:txXfrm>
        <a:off x="0" y="1314"/>
        <a:ext cx="3809999" cy="466824"/>
      </dsp:txXfrm>
    </dsp:sp>
    <dsp:sp modelId="{B5DD0F48-E5FE-4363-849F-53ACCF10799B}">
      <dsp:nvSpPr>
        <dsp:cNvPr id="0" name=""/>
        <dsp:cNvSpPr/>
      </dsp:nvSpPr>
      <dsp:spPr>
        <a:xfrm>
          <a:off x="3810000" y="514821"/>
          <a:ext cx="2286000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DB19C-9231-4177-9CDB-E14B249C865D}">
      <dsp:nvSpPr>
        <dsp:cNvPr id="0" name=""/>
        <dsp:cNvSpPr/>
      </dsp:nvSpPr>
      <dsp:spPr>
        <a:xfrm>
          <a:off x="0" y="514821"/>
          <a:ext cx="3809999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JV Entry for non-MIFOS transactions</a:t>
          </a:r>
          <a:endParaRPr lang="en-US" sz="1900" kern="1200" dirty="0"/>
        </a:p>
      </dsp:txBody>
      <dsp:txXfrm>
        <a:off x="0" y="514821"/>
        <a:ext cx="3809999" cy="466824"/>
      </dsp:txXfrm>
    </dsp:sp>
    <dsp:sp modelId="{75E25EDB-941A-4104-AA69-E194DD13F717}">
      <dsp:nvSpPr>
        <dsp:cNvPr id="0" name=""/>
        <dsp:cNvSpPr/>
      </dsp:nvSpPr>
      <dsp:spPr>
        <a:xfrm>
          <a:off x="3819708" y="1028327"/>
          <a:ext cx="2271712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5C836-EFE3-4A06-BF9C-5361523449C2}">
      <dsp:nvSpPr>
        <dsp:cNvPr id="0" name=""/>
        <dsp:cNvSpPr/>
      </dsp:nvSpPr>
      <dsp:spPr>
        <a:xfrm>
          <a:off x="4579" y="1028327"/>
          <a:ext cx="3815129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Banking</a:t>
          </a:r>
          <a:endParaRPr lang="en-US" sz="1900" kern="1200" dirty="0"/>
        </a:p>
      </dsp:txBody>
      <dsp:txXfrm>
        <a:off x="4579" y="1028327"/>
        <a:ext cx="3815129" cy="466824"/>
      </dsp:txXfrm>
    </dsp:sp>
    <dsp:sp modelId="{D0A86C26-0BD5-405B-AED9-80FF820A8AE1}">
      <dsp:nvSpPr>
        <dsp:cNvPr id="0" name=""/>
        <dsp:cNvSpPr/>
      </dsp:nvSpPr>
      <dsp:spPr>
        <a:xfrm>
          <a:off x="3817357" y="1541834"/>
          <a:ext cx="2275284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7E559-B6D5-45EC-B4C3-32F4213489CE}">
      <dsp:nvSpPr>
        <dsp:cNvPr id="0" name=""/>
        <dsp:cNvSpPr/>
      </dsp:nvSpPr>
      <dsp:spPr>
        <a:xfrm>
          <a:off x="3358" y="1541834"/>
          <a:ext cx="3813998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Cash Flow</a:t>
          </a:r>
          <a:endParaRPr lang="en-US" sz="1900" kern="1200" dirty="0"/>
        </a:p>
      </dsp:txBody>
      <dsp:txXfrm>
        <a:off x="3358" y="1541834"/>
        <a:ext cx="3813998" cy="466824"/>
      </dsp:txXfrm>
    </dsp:sp>
    <dsp:sp modelId="{B374155A-C8A4-431A-B877-903D8188F203}">
      <dsp:nvSpPr>
        <dsp:cNvPr id="0" name=""/>
        <dsp:cNvSpPr/>
      </dsp:nvSpPr>
      <dsp:spPr>
        <a:xfrm>
          <a:off x="3798329" y="2055341"/>
          <a:ext cx="2296715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7BB7C-E008-4B43-AA93-F4984563BF53}">
      <dsp:nvSpPr>
        <dsp:cNvPr id="0" name=""/>
        <dsp:cNvSpPr/>
      </dsp:nvSpPr>
      <dsp:spPr>
        <a:xfrm>
          <a:off x="955" y="2055341"/>
          <a:ext cx="3797374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Budgeting</a:t>
          </a:r>
          <a:endParaRPr lang="en-US" sz="1900" kern="1200" dirty="0"/>
        </a:p>
      </dsp:txBody>
      <dsp:txXfrm>
        <a:off x="955" y="2055341"/>
        <a:ext cx="3797374" cy="466824"/>
      </dsp:txXfrm>
    </dsp:sp>
    <dsp:sp modelId="{A01C2F22-6C29-4B6B-AA13-780564C93FF0}">
      <dsp:nvSpPr>
        <dsp:cNvPr id="0" name=""/>
        <dsp:cNvSpPr/>
      </dsp:nvSpPr>
      <dsp:spPr>
        <a:xfrm>
          <a:off x="3827207" y="2568847"/>
          <a:ext cx="2264568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0CE21-FAD1-4061-A542-B69410939AC2}">
      <dsp:nvSpPr>
        <dsp:cNvPr id="0" name=""/>
        <dsp:cNvSpPr/>
      </dsp:nvSpPr>
      <dsp:spPr>
        <a:xfrm>
          <a:off x="4223" y="2568847"/>
          <a:ext cx="3822984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Accounting Reports</a:t>
          </a:r>
          <a:endParaRPr lang="en-US" sz="1900" kern="1200" dirty="0"/>
        </a:p>
      </dsp:txBody>
      <dsp:txXfrm>
        <a:off x="4223" y="2568847"/>
        <a:ext cx="3822984" cy="466824"/>
      </dsp:txXfrm>
    </dsp:sp>
    <dsp:sp modelId="{537EA465-911A-4AD8-B092-7DA926000729}">
      <dsp:nvSpPr>
        <dsp:cNvPr id="0" name=""/>
        <dsp:cNvSpPr/>
      </dsp:nvSpPr>
      <dsp:spPr>
        <a:xfrm>
          <a:off x="3846832" y="3082354"/>
          <a:ext cx="2246709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C79D6-C94E-405F-B758-7819D9A99634}">
      <dsp:nvSpPr>
        <dsp:cNvPr id="0" name=""/>
        <dsp:cNvSpPr/>
      </dsp:nvSpPr>
      <dsp:spPr>
        <a:xfrm>
          <a:off x="2458" y="3082354"/>
          <a:ext cx="3844374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Chart of Accounts</a:t>
          </a:r>
          <a:endParaRPr lang="en-US" sz="1900" kern="1200" dirty="0"/>
        </a:p>
      </dsp:txBody>
      <dsp:txXfrm>
        <a:off x="2458" y="3082354"/>
        <a:ext cx="3844374" cy="466824"/>
      </dsp:txXfrm>
    </dsp:sp>
    <dsp:sp modelId="{C7DC4978-4726-49C7-9071-1E7B71FC30E4}">
      <dsp:nvSpPr>
        <dsp:cNvPr id="0" name=""/>
        <dsp:cNvSpPr/>
      </dsp:nvSpPr>
      <dsp:spPr>
        <a:xfrm>
          <a:off x="3858994" y="3595861"/>
          <a:ext cx="2235993" cy="4668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FD8D5-8510-435F-98C4-D78EE0605248}">
      <dsp:nvSpPr>
        <dsp:cNvPr id="0" name=""/>
        <dsp:cNvSpPr/>
      </dsp:nvSpPr>
      <dsp:spPr>
        <a:xfrm>
          <a:off x="1011" y="3595861"/>
          <a:ext cx="3857983" cy="4668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Accounting Periods</a:t>
          </a:r>
          <a:endParaRPr lang="en-US" sz="1900" kern="1200" dirty="0"/>
        </a:p>
      </dsp:txBody>
      <dsp:txXfrm>
        <a:off x="1011" y="3595861"/>
        <a:ext cx="3857983" cy="4668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User definable accounting periods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Close period permanently to stop posting </a:t>
          </a:r>
          <a:r>
            <a:rPr lang="en-US" sz="3400" kern="1200" dirty="0" smtClean="0"/>
            <a:t>to that </a:t>
          </a:r>
          <a:r>
            <a:rPr lang="en-US" sz="3400" kern="1200" dirty="0" smtClean="0"/>
            <a:t>period</a:t>
          </a:r>
          <a:endParaRPr lang="en-US" sz="34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Accounting Periods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	</a:t>
          </a:r>
          <a:endParaRPr lang="en-US" sz="4200" kern="1200" dirty="0"/>
        </a:p>
      </dsp:txBody>
      <dsp:txXfrm>
        <a:off x="0" y="0"/>
        <a:ext cx="3108960" cy="57912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7F6E88-0483-4357-9957-30499FFB9494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Mifos</a:t>
          </a:r>
          <a:endParaRPr lang="en-US" sz="3200" kern="1200" dirty="0"/>
        </a:p>
      </dsp:txBody>
      <dsp:txXfrm>
        <a:off x="0" y="0"/>
        <a:ext cx="3937406" cy="1219200"/>
      </dsp:txXfrm>
    </dsp:sp>
    <dsp:sp modelId="{28B340C2-89D5-455E-AA2D-7C745E8F12F5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Branch Daily Trial Balance Interface File</a:t>
          </a:r>
        </a:p>
      </dsp:txBody>
      <dsp:txXfrm>
        <a:off x="457199" y="1422399"/>
        <a:ext cx="3931920" cy="1219200"/>
      </dsp:txXfrm>
    </dsp:sp>
    <dsp:sp modelId="{96B7911B-4207-4946-A1F9-9EBF142F73AB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HO Accounting System</a:t>
          </a:r>
          <a:endParaRPr lang="en-US" sz="3200" kern="1200" dirty="0"/>
        </a:p>
      </dsp:txBody>
      <dsp:txXfrm>
        <a:off x="914399" y="2844799"/>
        <a:ext cx="3931920" cy="1219200"/>
      </dsp:txXfrm>
    </dsp:sp>
    <dsp:sp modelId="{67216818-1A38-4AAA-95AF-E12540B05383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389120" y="924560"/>
        <a:ext cx="792480" cy="792480"/>
      </dsp:txXfrm>
    </dsp:sp>
    <dsp:sp modelId="{5DC4798A-DFF5-4B6F-BC52-6703253440A6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846320" y="2338832"/>
        <a:ext cx="792480" cy="792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Collections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Track collections with OR information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Facility to accept non-MIFOS payments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Print OR (future)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Disbursements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Prepare CV and check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Link CV to MIFOS disbursements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Prepare post-dated checks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Cancel CV/checks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Print CV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Print Check (future)</a:t>
          </a:r>
          <a:endParaRPr lang="en-US" sz="18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Cashiering	</a:t>
          </a:r>
          <a:endParaRPr lang="en-US" sz="4500" kern="1200" dirty="0"/>
        </a:p>
      </dsp:txBody>
      <dsp:txXfrm>
        <a:off x="0" y="0"/>
        <a:ext cx="3108960" cy="5791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Receivables (usually advances)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Set up receivable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Call up the receivable in the cashiering function when payment is made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Aging</a:t>
          </a:r>
          <a:endParaRPr lang="en-US" sz="29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Receivables (non MIFOS transactions)	</a:t>
          </a:r>
          <a:endParaRPr lang="en-US" sz="3700" kern="1200" dirty="0"/>
        </a:p>
      </dsp:txBody>
      <dsp:txXfrm>
        <a:off x="0" y="0"/>
        <a:ext cx="3108960" cy="5791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Data entry </a:t>
          </a:r>
          <a:endParaRPr lang="en-US" sz="2700" kern="120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Automatic JV numbering</a:t>
          </a:r>
          <a:endParaRPr lang="en-US" sz="2700" kern="120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Recurring entries</a:t>
          </a:r>
          <a:endParaRPr lang="en-US" sz="2700" kern="1200" dirty="0"/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Reversing entries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Automatic or batch posting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On-line approval before posting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Print JV</a:t>
          </a:r>
          <a:endParaRPr lang="en-US" sz="27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JV Entry (non-MIFOS transactions)	</a:t>
          </a:r>
          <a:endParaRPr lang="en-US" sz="3700" kern="1200" dirty="0"/>
        </a:p>
      </dsp:txBody>
      <dsp:txXfrm>
        <a:off x="0" y="0"/>
        <a:ext cx="3108960" cy="5791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Depository bank master file and ledger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Automatic posting of all banking transactions from MIFOS/Cashiering/JV entries into the bank ledger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Tagging of cleared items upon receipt of statement</a:t>
          </a:r>
          <a:endParaRPr lang="en-US" sz="24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Banking	</a:t>
          </a:r>
          <a:endParaRPr lang="en-US" sz="5300" kern="1200" dirty="0"/>
        </a:p>
      </dsp:txBody>
      <dsp:txXfrm>
        <a:off x="0" y="0"/>
        <a:ext cx="3108960" cy="5791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Generate weekly cash flow</a:t>
          </a:r>
          <a:endParaRPr lang="en-US" sz="32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Cash Flow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	</a:t>
          </a:r>
          <a:endParaRPr lang="en-US" sz="5300" kern="1200" dirty="0"/>
        </a:p>
      </dsp:txBody>
      <dsp:txXfrm>
        <a:off x="0" y="0"/>
        <a:ext cx="3108960" cy="57912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Create a budget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Generate a new budget based on actual expenses but should be able to change the </a:t>
          </a:r>
          <a:r>
            <a:rPr lang="en-US" sz="2900" kern="1200" dirty="0" smtClean="0"/>
            <a:t>amounts, if needed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See Budget vs. Actual</a:t>
          </a:r>
          <a:endParaRPr lang="en-US" sz="29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Budgeting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	</a:t>
          </a:r>
          <a:endParaRPr lang="en-US" sz="4600" kern="1200" dirty="0"/>
        </a:p>
      </dsp:txBody>
      <dsp:txXfrm>
        <a:off x="0" y="0"/>
        <a:ext cx="3108960" cy="57912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Trial Balance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P&amp;L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Balance Sheet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Bank Recon Statement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Others (DBA, Peso, MI, etc.)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Journals: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Cash Receipts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Cash Disbursements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General Journal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Weekly cash flow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Budget vs. Actual	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Interface to HO Accounting System</a:t>
          </a:r>
          <a:endParaRPr lang="en-US" sz="19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Accounting Reports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	</a:t>
          </a:r>
          <a:endParaRPr lang="en-US" sz="4200" kern="1200" dirty="0"/>
        </a:p>
      </dsp:txBody>
      <dsp:txXfrm>
        <a:off x="0" y="0"/>
        <a:ext cx="3108960" cy="57912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2038B-CEE1-41F3-870B-8DFBC6D1276A}">
      <dsp:nvSpPr>
        <dsp:cNvPr id="0" name=""/>
        <dsp:cNvSpPr/>
      </dsp:nvSpPr>
      <dsp:spPr>
        <a:xfrm>
          <a:off x="3108960" y="0"/>
          <a:ext cx="4663440" cy="57912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User definable chart of accounts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Define accounts by type 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Combined branch and MIFOS accounts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Support for active/inactive accounts</a:t>
          </a:r>
          <a:endParaRPr lang="en-US" sz="2900" kern="1200" dirty="0"/>
        </a:p>
      </dsp:txBody>
      <dsp:txXfrm>
        <a:off x="3108960" y="0"/>
        <a:ext cx="4663440" cy="5791200"/>
      </dsp:txXfrm>
    </dsp:sp>
    <dsp:sp modelId="{D9482B71-15DE-445D-A1EA-7F6B93538572}">
      <dsp:nvSpPr>
        <dsp:cNvPr id="0" name=""/>
        <dsp:cNvSpPr/>
      </dsp:nvSpPr>
      <dsp:spPr>
        <a:xfrm>
          <a:off x="0" y="0"/>
          <a:ext cx="3108960" cy="579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Chart of Accounts</a:t>
          </a:r>
        </a:p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	</a:t>
          </a:r>
          <a:endParaRPr lang="en-US" sz="5100" kern="1200" dirty="0"/>
        </a:p>
      </dsp:txBody>
      <dsp:txXfrm>
        <a:off x="0" y="0"/>
        <a:ext cx="3108960" cy="5791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25E7-277F-47BB-BF70-D7BACAC622E5}" type="datetimeFigureOut">
              <a:rPr lang="en-US" smtClean="0"/>
              <a:pPr/>
              <a:t>8/12/2010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EC32-E8A3-4BD0-A048-FE4E050D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Accounting System: Agenda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</a:p>
          <a:p>
            <a:pPr lvl="1"/>
            <a:r>
              <a:rPr lang="en-US" dirty="0" smtClean="0"/>
              <a:t>Inform vendors of status/formal reply</a:t>
            </a:r>
          </a:p>
          <a:p>
            <a:pPr lvl="1"/>
            <a:r>
              <a:rPr lang="en-US" dirty="0" smtClean="0"/>
              <a:t>Cost  considerations</a:t>
            </a:r>
          </a:p>
          <a:p>
            <a:pPr lvl="1"/>
            <a:r>
              <a:rPr lang="en-US" dirty="0" smtClean="0"/>
              <a:t>Option to build branch accounting in MIFOS</a:t>
            </a:r>
            <a:endParaRPr lang="en-US" dirty="0" smtClean="0"/>
          </a:p>
          <a:p>
            <a:r>
              <a:rPr lang="en-US" dirty="0" smtClean="0"/>
              <a:t>New working schedule</a:t>
            </a:r>
          </a:p>
          <a:p>
            <a:r>
              <a:rPr lang="en-US" dirty="0" err="1" smtClean="0"/>
              <a:t>Gigi</a:t>
            </a:r>
            <a:r>
              <a:rPr lang="en-US" dirty="0" smtClean="0"/>
              <a:t> needs accounting report formats, copy of sign-offs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General, High-level Flow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KMBI Branch Accounting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143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67600" y="1524000"/>
            <a:ext cx="696024" cy="396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MIFOS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382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299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Accounting System: Agenda</vt:lpstr>
      <vt:lpstr>KMBI Branch Accounting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General, High-level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Gigi Gatti</dc:creator>
  <cp:lastModifiedBy>Gigi Gatti</cp:lastModifiedBy>
  <cp:revision>69</cp:revision>
  <dcterms:created xsi:type="dcterms:W3CDTF">2010-08-11T02:47:27Z</dcterms:created>
  <dcterms:modified xsi:type="dcterms:W3CDTF">2010-08-12T01:54:44Z</dcterms:modified>
</cp:coreProperties>
</file>