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B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1" autoAdjust="0"/>
  </p:normalViewPr>
  <p:slideViewPr>
    <p:cSldViewPr snapToGrid="0" snapToObjects="1">
      <p:cViewPr>
        <p:scale>
          <a:sx n="121" d="100"/>
          <a:sy n="121" d="100"/>
        </p:scale>
        <p:origin x="-47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8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image" Target="../media/image1.png"/><Relationship Id="rId5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image" Target="../media/image1.png"/><Relationship Id="rId5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image" Target="../media/image1.png"/><Relationship Id="rId6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image" Target="../media/image1.png"/><Relationship Id="rId6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Mifos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Deanna McCusker</a:t>
            </a:r>
          </a:p>
          <a:p>
            <a:r>
              <a:rPr lang="en-US" dirty="0" smtClean="0"/>
              <a:t>UX Designer</a:t>
            </a:r>
          </a:p>
          <a:p>
            <a:r>
              <a:rPr lang="en-US" dirty="0" smtClean="0"/>
              <a:t>4/4/2013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Photo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350649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294627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3452" y="2259407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86225" y="2300884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3452" y="2523635"/>
            <a:ext cx="1341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Officer Assigned: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80170" y="2568498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54187" y="2946273"/>
            <a:ext cx="4696271" cy="1200329"/>
            <a:chOff x="3154187" y="294627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6" name="TextBox 35"/>
            <p:cNvSpPr txBox="1"/>
            <p:nvPr/>
          </p:nvSpPr>
          <p:spPr>
            <a:xfrm>
              <a:off x="3154187" y="294627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Personal Info</a:t>
              </a:r>
            </a:p>
            <a:p>
              <a:r>
                <a:rPr lang="en-US" sz="1200" dirty="0" smtClean="0"/>
                <a:t>Name:</a:t>
              </a:r>
            </a:p>
            <a:p>
              <a:r>
                <a:rPr lang="en-US" sz="1200" dirty="0" smtClean="0"/>
                <a:t>Govt. ID:</a:t>
              </a:r>
            </a:p>
            <a:p>
              <a:r>
                <a:rPr lang="en-US" sz="1200" dirty="0" smtClean="0"/>
                <a:t>Photo:                                        Browse…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7682535" y="3040976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154187" y="4317493"/>
            <a:ext cx="4696271" cy="1200329"/>
            <a:chOff x="3154187" y="431749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8" name="TextBox 37"/>
            <p:cNvSpPr txBox="1"/>
            <p:nvPr/>
          </p:nvSpPr>
          <p:spPr>
            <a:xfrm>
              <a:off x="3154187" y="431749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MFI Info</a:t>
              </a:r>
            </a:p>
            <a:p>
              <a:r>
                <a:rPr lang="en-US" sz="1200" dirty="0" smtClean="0"/>
                <a:t>Administrative Fees:</a:t>
              </a:r>
            </a:p>
            <a:p>
              <a:r>
                <a:rPr lang="en-US" sz="1200" dirty="0" smtClean="0"/>
                <a:t>Other Fees:</a:t>
              </a:r>
            </a:p>
            <a:p>
              <a:r>
                <a:rPr lang="en-US" sz="1200" dirty="0" smtClean="0"/>
                <a:t>Create Savings Account: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839791" y="4954166"/>
              <a:ext cx="1784195" cy="191973"/>
              <a:chOff x="3715354" y="2512360"/>
              <a:chExt cx="1784195" cy="191973"/>
            </a:xfrm>
            <a:grpFill/>
          </p:grpSpPr>
          <p:sp>
            <p:nvSpPr>
              <p:cNvPr id="40" name="Rectangle 39"/>
              <p:cNvSpPr/>
              <p:nvPr/>
            </p:nvSpPr>
            <p:spPr>
              <a:xfrm>
                <a:off x="3715354" y="2512360"/>
                <a:ext cx="1784195" cy="19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 flipV="1">
                <a:off x="5268496" y="2547911"/>
                <a:ext cx="182544" cy="140000"/>
              </a:xfrm>
              <a:prstGeom prst="triangle">
                <a:avLst/>
              </a:prstGeom>
              <a:grp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7667012" y="4377641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86225" y="2246636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19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(Generic)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230970" y="2577036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28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(from Client)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30970" y="2514166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Claire Client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840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LO)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5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</p:spTree>
    <p:extLst>
      <p:ext uri="{BB962C8B-B14F-4D97-AF65-F5344CB8AC3E}">
        <p14:creationId xmlns:p14="http://schemas.microsoft.com/office/powerpoint/2010/main" val="389130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FOA)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5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20276" y="2110145"/>
            <a:ext cx="1784195" cy="191973"/>
            <a:chOff x="3715354" y="2512360"/>
            <a:chExt cx="1784195" cy="191973"/>
          </a:xfrm>
        </p:grpSpPr>
        <p:sp>
          <p:nvSpPr>
            <p:cNvPr id="21" name="Rectangle 20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2367" y="2065268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Loan Officer:     Lisa Lender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1413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4699" y="3332981"/>
            <a:ext cx="129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Name: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4699" y="3854204"/>
            <a:ext cx="11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Password: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56135" y="3332981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6135" y="3854713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Page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Header region</a:t>
            </a:r>
          </a:p>
          <a:p>
            <a:pPr lvl="1"/>
            <a:r>
              <a:rPr lang="en-US" dirty="0" smtClean="0"/>
              <a:t>Contains links to 2</a:t>
            </a:r>
            <a:r>
              <a:rPr lang="en-US" baseline="30000" dirty="0" smtClean="0"/>
              <a:t>nd</a:t>
            </a:r>
            <a:r>
              <a:rPr lang="en-US" dirty="0" smtClean="0"/>
              <a:t> level regions, settings, login, other?</a:t>
            </a:r>
          </a:p>
          <a:p>
            <a:r>
              <a:rPr lang="en-US" dirty="0" smtClean="0"/>
              <a:t>Dashboard - data specific to user</a:t>
            </a:r>
          </a:p>
          <a:p>
            <a:pPr lvl="1"/>
            <a:r>
              <a:rPr lang="en-US" dirty="0" smtClean="0"/>
              <a:t>Loan officer</a:t>
            </a:r>
          </a:p>
          <a:p>
            <a:pPr lvl="1"/>
            <a:r>
              <a:rPr lang="en-US" dirty="0" smtClean="0"/>
              <a:t>Field office assistant</a:t>
            </a:r>
          </a:p>
          <a:p>
            <a:pPr lvl="1"/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Perhaps add a graphic showing how close user is to their current goal (20 new clients, &gt;20% delinquent?)</a:t>
            </a:r>
          </a:p>
          <a:p>
            <a:r>
              <a:rPr lang="en-US" dirty="0" smtClean="0"/>
              <a:t>Tasks – buttons/links to user specific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Officer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195592"/>
            <a:ext cx="328982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Collections This Week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 smtClean="0"/>
              <a:t>	Loan 2</a:t>
            </a:r>
          </a:p>
          <a:p>
            <a:r>
              <a:rPr lang="en-US" sz="1400" dirty="0" smtClean="0"/>
              <a:t>Top 10 Delinquent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Performance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09616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6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2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Office Assistant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3384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Field Office Assistant: </a:t>
            </a:r>
            <a:r>
              <a:rPr lang="en-US" sz="1600" b="1" dirty="0" smtClean="0"/>
              <a:t>Frank </a:t>
            </a:r>
            <a:r>
              <a:rPr lang="en-US" sz="1600" b="1" dirty="0" err="1" smtClean="0"/>
              <a:t>Foa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74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 Officer Collection Sheets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endParaRPr lang="en-US" sz="1400" dirty="0"/>
          </a:p>
          <a:p>
            <a:r>
              <a:rPr lang="en-US" sz="1400" dirty="0" smtClean="0"/>
              <a:t>Collection Sheet Entry for Today </a:t>
            </a:r>
          </a:p>
          <a:p>
            <a:endParaRPr lang="en-US" sz="1400" dirty="0" smtClean="0"/>
          </a:p>
          <a:p>
            <a:r>
              <a:rPr lang="en-US" sz="1400" dirty="0" smtClean="0"/>
              <a:t>Top Delinquent Accounts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9263" y="411386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Collection Sheet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71544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6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2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305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Branch Manager: </a:t>
            </a:r>
            <a:r>
              <a:rPr lang="en-US" sz="1600" b="1" dirty="0" smtClean="0"/>
              <a:t>Maria Manager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2895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Loans Awaiting Approval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Delinquent Loans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Performing Loan Officers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2</a:t>
            </a:r>
            <a:endParaRPr lang="en-US" sz="1400" dirty="0"/>
          </a:p>
          <a:p>
            <a:r>
              <a:rPr lang="en-US" sz="1400" dirty="0" smtClean="0"/>
              <a:t>Branch Performance - chart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Loan Approvals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Chart of Accounts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3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 Admin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Systems Administrator: </a:t>
            </a:r>
            <a:r>
              <a:rPr lang="en-US" sz="1600" b="1" dirty="0" smtClean="0"/>
              <a:t>Andy Admin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4708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Performance: Last 10 days</a:t>
            </a:r>
          </a:p>
          <a:p>
            <a:endParaRPr lang="en-US" sz="1400" dirty="0"/>
          </a:p>
          <a:p>
            <a:r>
              <a:rPr lang="en-US" sz="1400" dirty="0" smtClean="0"/>
              <a:t>System Running Since: 3/15/2013</a:t>
            </a:r>
          </a:p>
          <a:p>
            <a:endParaRPr lang="en-US" sz="1400" dirty="0"/>
          </a:p>
          <a:p>
            <a:r>
              <a:rPr lang="en-US" sz="1400" dirty="0" smtClean="0"/>
              <a:t>New version available: Upgrade to </a:t>
            </a:r>
            <a:r>
              <a:rPr lang="en-US" sz="1400" dirty="0" err="1" smtClean="0"/>
              <a:t>Mifos</a:t>
            </a:r>
            <a:r>
              <a:rPr lang="en-US" sz="1400" dirty="0" smtClean="0"/>
              <a:t> 3.0!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Loan Approvals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Chart of Accounts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Client: </a:t>
            </a:r>
            <a:r>
              <a:rPr lang="en-US" sz="1600" b="1" dirty="0" smtClean="0"/>
              <a:t>Claire Client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Loan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New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Edit Client Data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2663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Screen Shot 2013-04-04 at 3.16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81" y="2579162"/>
            <a:ext cx="562900" cy="7580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6257" y="2783202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563996"/>
            <a:ext cx="314628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1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4187" y="4547393"/>
            <a:ext cx="314628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2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563996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9" y="5524193"/>
            <a:ext cx="314628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Other Data</a:t>
            </a:r>
          </a:p>
        </p:txBody>
      </p:sp>
      <p:sp>
        <p:nvSpPr>
          <p:cNvPr id="22" name="5-Point Star 21"/>
          <p:cNvSpPr/>
          <p:nvPr/>
        </p:nvSpPr>
        <p:spPr>
          <a:xfrm>
            <a:off x="5904821" y="4625231"/>
            <a:ext cx="304363" cy="323617"/>
          </a:xfrm>
          <a:prstGeom prst="star5">
            <a:avLst/>
          </a:prstGeom>
          <a:gradFill>
            <a:gsLst>
              <a:gs pos="0">
                <a:srgbClr val="64BB13"/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rgbClr val="64BB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Thumbs Down 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24" y="3620151"/>
            <a:ext cx="324360" cy="32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7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Loan: </a:t>
            </a:r>
            <a:r>
              <a:rPr lang="en-US" sz="1600" b="1" dirty="0" smtClean="0"/>
              <a:t>Loan 1 #000213859 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Payment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Charges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Adjustment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 &gt; Loan 1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046" y="2633821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 in Bad Standing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362611"/>
            <a:ext cx="314628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Summary</a:t>
            </a:r>
          </a:p>
          <a:p>
            <a:r>
              <a:rPr lang="en-US" sz="1200" dirty="0" smtClean="0"/>
              <a:t>Total Amount Due:</a:t>
            </a:r>
          </a:p>
          <a:p>
            <a:r>
              <a:rPr lang="en-US" sz="1200" dirty="0" smtClean="0"/>
              <a:t>Amount in Arrears:</a:t>
            </a:r>
          </a:p>
          <a:p>
            <a:r>
              <a:rPr lang="en-US" sz="1200" dirty="0" smtClean="0"/>
              <a:t>Principal:</a:t>
            </a:r>
          </a:p>
          <a:p>
            <a:r>
              <a:rPr lang="en-US" sz="1200" dirty="0" smtClean="0"/>
              <a:t>Interest:</a:t>
            </a:r>
          </a:p>
          <a:p>
            <a:r>
              <a:rPr lang="en-US" sz="1200" dirty="0" smtClean="0"/>
              <a:t>Fees:</a:t>
            </a:r>
          </a:p>
          <a:p>
            <a:r>
              <a:rPr lang="en-US" sz="1200" dirty="0" smtClean="0"/>
              <a:t>Penalty:</a:t>
            </a:r>
          </a:p>
          <a:p>
            <a:r>
              <a:rPr lang="en-US" sz="1200" dirty="0" smtClean="0"/>
              <a:t>Total: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362611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8" y="5016361"/>
            <a:ext cx="3146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Details: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Other Information: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29263" y="405991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Repay Loan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 descr="Thumbs Down 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36052" cy="53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691</Words>
  <Application>Microsoft Macintosh PowerPoint</Application>
  <PresentationFormat>On-screen Show (4:3)</PresentationFormat>
  <Paragraphs>247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Mifos Workflow</vt:lpstr>
      <vt:lpstr>Login</vt:lpstr>
      <vt:lpstr>Home Page Components</vt:lpstr>
      <vt:lpstr>Loan Officer Dashboard</vt:lpstr>
      <vt:lpstr>Field Office Assistant Dashboard</vt:lpstr>
      <vt:lpstr>Manager Dashboard</vt:lpstr>
      <vt:lpstr>Sys Admin Dashboard</vt:lpstr>
      <vt:lpstr>Client Page</vt:lpstr>
      <vt:lpstr>Loan Page</vt:lpstr>
      <vt:lpstr>New Client Page</vt:lpstr>
      <vt:lpstr>New Loan Page (Generic)</vt:lpstr>
      <vt:lpstr>New Loan Page (from Client)</vt:lpstr>
      <vt:lpstr>All Clients (specific to LO)</vt:lpstr>
      <vt:lpstr>All Clients (specific to FOA)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Workflow</dc:title>
  <dc:creator>Deanna McCusker</dc:creator>
  <cp:lastModifiedBy>Deanna McCusker</cp:lastModifiedBy>
  <cp:revision>20</cp:revision>
  <dcterms:created xsi:type="dcterms:W3CDTF">2013-04-04T17:48:17Z</dcterms:created>
  <dcterms:modified xsi:type="dcterms:W3CDTF">2013-04-05T02:16:51Z</dcterms:modified>
</cp:coreProperties>
</file>