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785" r:id="rId2"/>
    <p:sldId id="732" r:id="rId3"/>
    <p:sldId id="826" r:id="rId4"/>
    <p:sldId id="806" r:id="rId5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06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235" autoAdjust="0"/>
    <p:restoredTop sz="84135" autoAdjust="0"/>
  </p:normalViewPr>
  <p:slideViewPr>
    <p:cSldViewPr snapToGrid="0">
      <p:cViewPr varScale="1">
        <p:scale>
          <a:sx n="45" d="100"/>
          <a:sy n="45" d="100"/>
        </p:scale>
        <p:origin x="-1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6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3353504"/>
            <a:ext cx="6477000" cy="2434068"/>
          </a:xfrm>
        </p:spPr>
        <p:txBody>
          <a:bodyPr/>
          <a:lstStyle/>
          <a:p>
            <a:endParaRPr lang="en-US" sz="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3657600"/>
          </a:xfrm>
        </p:spPr>
        <p:txBody>
          <a:bodyPr/>
          <a:lstStyle/>
          <a:p>
            <a:pPr marL="0" indent="0" algn="ctr">
              <a:buNone/>
            </a:pPr>
            <a:endParaRPr lang="en-US" sz="28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42941</TotalTime>
  <Words>4</Words>
  <Application>Microsoft Macintosh PowerPoint</Application>
  <PresentationFormat>On-screen Show (4:3)</PresentationFormat>
  <Paragraphs>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MIFOS Template</vt:lpstr>
      <vt:lpstr>PowerPoint Presentation</vt:lpstr>
      <vt:lpstr>PowerPoint Presentation</vt:lpstr>
      <vt:lpstr>PowerPoint Presentation</vt:lpstr>
      <vt:lpstr>PowerPoint Presentation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Dayna B Harp</cp:lastModifiedBy>
  <cp:revision>958</cp:revision>
  <dcterms:created xsi:type="dcterms:W3CDTF">2010-10-16T00:38:40Z</dcterms:created>
  <dcterms:modified xsi:type="dcterms:W3CDTF">2014-12-02T16:18:30Z</dcterms:modified>
</cp:coreProperties>
</file>