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785" r:id="rId2"/>
    <p:sldId id="827" r:id="rId3"/>
    <p:sldId id="828" r:id="rId4"/>
    <p:sldId id="830" r:id="rId5"/>
    <p:sldId id="831" r:id="rId6"/>
    <p:sldId id="829" r:id="rId7"/>
    <p:sldId id="832" r:id="rId8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E25701E-6CF3-F145-8266-297EA78D72A8}">
          <p14:sldIdLst>
            <p14:sldId id="785"/>
            <p14:sldId id="827"/>
            <p14:sldId id="828"/>
            <p14:sldId id="830"/>
            <p14:sldId id="831"/>
            <p14:sldId id="829"/>
            <p14:sldId id="83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8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a Werbel" initials="LW" lastIdx="15" clrIdx="0"/>
  <p:cmAuthor id="1" name="X" initials="X" lastIdx="2" clrIdx="1"/>
  <p:cmAuthor id="2" name="David Edelstein" initials="DE" lastIdx="3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7AD63E"/>
    <a:srgbClr val="6585CF"/>
    <a:srgbClr val="D9D9D9"/>
    <a:srgbClr val="62ACC6"/>
    <a:srgbClr val="FFFFE1"/>
    <a:srgbClr val="65E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01" autoAdjust="0"/>
    <p:restoredTop sz="91466" autoAdjust="0"/>
  </p:normalViewPr>
  <p:slideViewPr>
    <p:cSldViewPr snapToGrid="0">
      <p:cViewPr>
        <p:scale>
          <a:sx n="109" d="100"/>
          <a:sy n="109" d="100"/>
        </p:scale>
        <p:origin x="-214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2592"/>
    </p:cViewPr>
  </p:sorterViewPr>
  <p:notesViewPr>
    <p:cSldViewPr snapToGrid="0">
      <p:cViewPr varScale="1">
        <p:scale>
          <a:sx n="79" d="100"/>
          <a:sy n="79" d="100"/>
        </p:scale>
        <p:origin x="-2082" y="-102"/>
      </p:cViewPr>
      <p:guideLst>
        <p:guide orient="horz" pos="2948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29B162-A5EB-473F-BE3A-733AFE5E9976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BB9DA86-9945-44BB-8E26-1DCB8FB87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9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C6265A6-2241-476E-9069-4E4B8E75CDDB}" type="datetimeFigureOut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8363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8" tIns="46884" rIns="93768" bIns="4688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8" tIns="46884" rIns="93768" bIns="468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87265"/>
            <a:ext cx="3056414" cy="467836"/>
          </a:xfrm>
          <a:prstGeom prst="rect">
            <a:avLst/>
          </a:prstGeom>
        </p:spPr>
        <p:txBody>
          <a:bodyPr vert="horz" lIns="93768" tIns="46884" rIns="93768" bIns="468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0AB823-E0EA-42B0-8176-EE6A4B8DAE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00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2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0AB823-E0EA-42B0-8176-EE6A4B8DAE3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8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DC9A04C-E2C2-43D0-A1BE-DCCCD0BDF0D1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588804A-E7E0-4B34-8703-BF87DFC47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DF06BA7C-3384-41F2-85A3-BCFFDD9E12E2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D53034-DB0B-40F5-82FC-0CF3EB6680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AD6D4-5285-49FB-8E0C-15C463AFB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14400"/>
            <a:ext cx="8153400" cy="5181600"/>
          </a:xfrm>
        </p:spPr>
        <p:txBody>
          <a:bodyPr/>
          <a:lstStyle>
            <a:lvl1pPr>
              <a:buSzPct val="8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85D6CA-8A2D-4265-956B-F94F785C7E13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95BD33-2106-4495-943C-71ED82D0E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3886200" cy="5247167"/>
          </a:xfrm>
        </p:spPr>
        <p:txBody>
          <a:bodyPr/>
          <a:lstStyle>
            <a:lvl1pPr>
              <a:buFont typeface="Wingdings 2" pitchFamily="18" charset="2"/>
              <a:buChar char="¦"/>
              <a:defRPr/>
            </a:lvl1pPr>
            <a:lvl2pPr>
              <a:buFont typeface="Wingdings 2" pitchFamily="18" charset="2"/>
              <a:buChar char="¦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914400"/>
            <a:ext cx="3886200" cy="524716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89DB5155-B5B9-43BA-8982-B256A7B69100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079500"/>
            <a:ext cx="533400" cy="219075"/>
          </a:xfrm>
          <a:solidFill>
            <a:schemeClr val="accent2"/>
          </a:solidFill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169F50-909B-4D83-97B5-2605610D7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3400" cy="685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676400"/>
            <a:ext cx="38862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9144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9144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fld id="{3A326E64-34E7-4E97-9D51-95CC46531999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69B3E3-4D09-4DA0-AD12-71A7C2BC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FA1D-342F-4EE3-A184-70617ED50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60C802-45B2-48C3-9FE1-A5A94CB4C1EE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5C10-FD6C-47C6-B932-888BA6878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CC4D4B-5347-4414-A63C-1C66CA939F62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5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156448" cy="68580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914400"/>
            <a:ext cx="1600200" cy="51816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914400"/>
            <a:ext cx="64008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2B8A9F-D946-41DD-9F4B-E5F212FC6AF4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1BAF3-CB35-4EE5-A2C8-E9632F0FE4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0" y="6461060"/>
            <a:ext cx="5334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6F7EE9-A818-4C1E-9784-A9ED081079A8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0"/>
            <a:ext cx="815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990600"/>
            <a:ext cx="8153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35B88E8E-43A4-4EE2-9C85-5EAA6F6320D7}" type="datetime1">
              <a:rPr lang="en-US"/>
              <a:pPr>
                <a:defRPr/>
              </a:pPr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685800"/>
            <a:ext cx="9144000" cy="2286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85800"/>
            <a:ext cx="533400" cy="1428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685800"/>
            <a:ext cx="8553450" cy="14446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685800"/>
            <a:ext cx="533400" cy="1397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7D6FDF20-296E-4483-BD85-24032E3F7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 descr="mifos_color_update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724632" y="78218"/>
            <a:ext cx="1405719" cy="5542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75000"/>
        <a:buFont typeface="Wingdings 2" pitchFamily="18" charset="2"/>
        <a:buChar char="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65000"/>
        <a:buFont typeface="Wingdings 2" pitchFamily="18" charset="2"/>
        <a:buChar char="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6BB1C9"/>
        </a:buClr>
        <a:buSzPct val="4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6585CF"/>
        </a:buClr>
        <a:buSzPct val="40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297" y="2301966"/>
            <a:ext cx="6477000" cy="2095885"/>
          </a:xfrm>
        </p:spPr>
        <p:txBody>
          <a:bodyPr/>
          <a:lstStyle/>
          <a:p>
            <a:pPr algn="ctr"/>
            <a:r>
              <a:rPr lang="en-US" sz="5400" dirty="0" smtClean="0"/>
              <a:t>Assigning loan Officer</a:t>
            </a:r>
            <a:endParaRPr lang="en-US" sz="5400" dirty="0"/>
          </a:p>
        </p:txBody>
      </p:sp>
      <p:pic>
        <p:nvPicPr>
          <p:cNvPr id="8" name="Picture"/>
          <p:cNvPicPr>
            <a:picLocks noChangeAspect="1"/>
          </p:cNvPicPr>
          <p:nvPr/>
        </p:nvPicPr>
        <p:blipFill>
          <a:blip r:embed="rId3"/>
          <a:srcRect t="15152" r="7992" b="13105"/>
          <a:stretch>
            <a:fillRect/>
          </a:stretch>
        </p:blipFill>
        <p:spPr bwMode="auto">
          <a:xfrm>
            <a:off x="5193456" y="405719"/>
            <a:ext cx="3381539" cy="158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assign Loan Officer?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</a:t>
            </a: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idx="1"/>
          </p:nvPr>
        </p:nvSpPr>
        <p:spPr>
          <a:xfrm>
            <a:off x="1206137" y="3056709"/>
            <a:ext cx="7123113" cy="16732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This guide will show you how to assign Loan Officer with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Mifos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X System</a:t>
            </a:r>
            <a:endParaRPr lang="en-US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3797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Go to Clients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898522"/>
            <a:ext cx="9428352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Click on Clients in the Clients’ tab.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025" y="2657654"/>
            <a:ext cx="3086531" cy="133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5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Select a Client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9622"/>
            <a:ext cx="9144000" cy="19715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5360" y="949234"/>
            <a:ext cx="6487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Select a client by clicking on him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19374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Selecting a Loan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4298"/>
            <a:ext cx="9144000" cy="33692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9349" y="1001486"/>
            <a:ext cx="6505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Select a Loan by clicking on it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924128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Selecting Option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30395"/>
            <a:ext cx="9144000" cy="2475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5096" y="1130328"/>
            <a:ext cx="81338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Click on Assign Loan Officer which is situated within the blue action bar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25320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178" y="34834"/>
            <a:ext cx="8156448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entury Gothic" pitchFamily="34" charset="0"/>
              </a:rPr>
              <a:t>Assigning the Loan Officer</a:t>
            </a:r>
            <a:endParaRPr lang="bg-BG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2053" y="905692"/>
            <a:ext cx="8705523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Choose a Loan Officer from the drop-down </a:t>
            </a:r>
            <a:r>
              <a:rPr lang="en-US" dirty="0" smtClean="0"/>
              <a:t>menu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Pick </a:t>
            </a:r>
            <a:r>
              <a:rPr lang="en-US" dirty="0"/>
              <a:t>Assignment Date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Click        button.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251" y="6315196"/>
            <a:ext cx="552527" cy="219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889" y="2320775"/>
            <a:ext cx="5563377" cy="279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860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4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6585CF"/>
      </a:accent1>
      <a:accent2>
        <a:srgbClr val="92D050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43052</TotalTime>
  <Words>92</Words>
  <Application>Microsoft Office PowerPoint</Application>
  <PresentationFormat>On-screen Show (4:3)</PresentationFormat>
  <Paragraphs>25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Assigning loan Officer</vt:lpstr>
      <vt:lpstr>How to assign Loan Officer?</vt:lpstr>
      <vt:lpstr>Go to Clients</vt:lpstr>
      <vt:lpstr>Select a Client</vt:lpstr>
      <vt:lpstr>Selecting a Loan</vt:lpstr>
      <vt:lpstr>Selecting Option</vt:lpstr>
      <vt:lpstr>Assigning the Loan Officer</vt:lpstr>
    </vt:vector>
  </TitlesOfParts>
  <Company>The Mifos Initiative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Co-Op Initiative</dc:subject>
  <dc:creator>Kaloyan Nikov</dc:creator>
  <cp:lastModifiedBy>KoKoNaDe</cp:lastModifiedBy>
  <cp:revision>973</cp:revision>
  <dcterms:created xsi:type="dcterms:W3CDTF">2010-10-16T00:38:40Z</dcterms:created>
  <dcterms:modified xsi:type="dcterms:W3CDTF">2014-12-09T21:30:18Z</dcterms:modified>
</cp:coreProperties>
</file>