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85" r:id="rId2"/>
    <p:sldId id="732" r:id="rId3"/>
    <p:sldId id="826" r:id="rId4"/>
    <p:sldId id="827" r:id="rId5"/>
    <p:sldId id="828" r:id="rId6"/>
    <p:sldId id="829" r:id="rId7"/>
    <p:sldId id="830" r:id="rId8"/>
    <p:sldId id="831" r:id="rId9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25701E-6CF3-F145-8266-297EA78D72A8}">
          <p14:sldIdLst>
            <p14:sldId id="785"/>
            <p14:sldId id="732"/>
            <p14:sldId id="826"/>
            <p14:sldId id="827"/>
            <p14:sldId id="828"/>
            <p14:sldId id="829"/>
            <p14:sldId id="830"/>
            <p14:sldId id="831"/>
          </p14:sldIdLst>
        </p14:section>
        <p14:section name="Untitled Section" id="{1186EADE-D224-2947-9088-FC60BA4BE2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 Werbel" initials="LW" lastIdx="15" clrIdx="0"/>
  <p:cmAuthor id="1" name="X" initials="X" lastIdx="2" clrIdx="1"/>
  <p:cmAuthor id="2" name="David Edelstein" initials="DE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AD63E"/>
    <a:srgbClr val="6585CF"/>
    <a:srgbClr val="D9D9D9"/>
    <a:srgbClr val="62ACC6"/>
    <a:srgbClr val="FFFFE1"/>
    <a:srgbClr val="65E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21235" autoAdjust="0"/>
    <p:restoredTop sz="84135" autoAdjust="0"/>
  </p:normalViewPr>
  <p:slideViewPr>
    <p:cSldViewPr snapToGrid="0">
      <p:cViewPr varScale="1">
        <p:scale>
          <a:sx n="96" d="100"/>
          <a:sy n="96" d="100"/>
        </p:scale>
        <p:origin x="13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2592"/>
    </p:cViewPr>
  </p:sorterViewPr>
  <p:notesViewPr>
    <p:cSldViewPr snapToGrid="0">
      <p:cViewPr varScale="1">
        <p:scale>
          <a:sx n="79" d="100"/>
          <a:sy n="79" d="100"/>
        </p:scale>
        <p:origin x="-2082" y="-102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B162-A5EB-473F-BE3A-733AFE5E9976}" type="datetimeFigureOut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9DA86-9945-44BB-8E26-1DCB8FB87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6265A6-2241-476E-9069-4E4B8E75CDDB}" type="datetimeFigureOut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8" tIns="46884" rIns="93768" bIns="468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AB823-E0EA-42B0-8176-EE6A4B8DA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6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9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9A04C-E2C2-43D0-A1BE-DCCCD0BDF0D1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8804A-E7E0-4B34-8703-BF87DFC4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F06BA7C-3384-41F2-85A3-BCFFDD9E12E2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D53034-DB0B-40F5-82FC-0CF3EB668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6D4-5285-49FB-8E0C-15C463AF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5D6CA-8A2D-4265-956B-F94F785C7E13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5BD33-2106-4495-943C-71ED82D0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886200" cy="5247167"/>
          </a:xfrm>
        </p:spPr>
        <p:txBody>
          <a:bodyPr/>
          <a:lstStyle>
            <a:lvl1pPr>
              <a:buFont typeface="Wingdings 2" pitchFamily="18" charset="2"/>
              <a:buChar char="¦"/>
              <a:defRPr/>
            </a:lvl1pPr>
            <a:lvl2pPr>
              <a:buFont typeface="Wingdings 2" pitchFamily="18" charset="2"/>
              <a:buChar char="¦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914400"/>
            <a:ext cx="3886200" cy="5247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89DB5155-B5B9-43BA-8982-B256A7B69100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079500"/>
            <a:ext cx="533400" cy="219075"/>
          </a:xfrm>
          <a:solidFill>
            <a:schemeClr val="accent2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169F50-909B-4D83-97B5-2605610D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144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A326E64-34E7-4E97-9D51-95CC46531999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9B3E3-4D09-4DA0-AD12-71A7C2BC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FA1D-342F-4EE3-A184-70617ED5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0C802-45B2-48C3-9FE1-A5A94CB4C1EE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5C10-FD6C-47C6-B932-888BA68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C4D4B-5347-4414-A63C-1C66CA939F62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14400"/>
            <a:ext cx="1600200" cy="518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14400"/>
            <a:ext cx="6400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8A9F-D946-41DD-9F4B-E5F212FC6AF4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AF3-CB35-4EE5-A2C8-E9632F0F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990600"/>
            <a:ext cx="8153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5B88E8E-43A4-4EE2-9C85-5EAA6F6320D7}" type="datetime1">
              <a:rPr lang="en-US"/>
              <a:pPr>
                <a:defRPr/>
              </a:pPr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858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33400" cy="14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85800"/>
            <a:ext cx="8553450" cy="14446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85800"/>
            <a:ext cx="533400" cy="139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D6FDF20-296E-4483-BD85-24032E3F7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ifos_color_updat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24632" y="78218"/>
            <a:ext cx="1405719" cy="55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65000"/>
        <a:buFont typeface="Wingdings 2" pitchFamily="18" charset="2"/>
        <a:buChar char="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6BB1C9"/>
        </a:buClr>
        <a:buSzPct val="4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6585CF"/>
        </a:buClr>
        <a:buSzPct val="4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385391"/>
            <a:ext cx="6349999" cy="2478157"/>
          </a:xfrm>
        </p:spPr>
        <p:txBody>
          <a:bodyPr/>
          <a:lstStyle/>
          <a:p>
            <a:r>
              <a:rPr lang="en-US" sz="6000" dirty="0" smtClean="0"/>
              <a:t>Closing a loan account</a:t>
            </a:r>
            <a:endParaRPr lang="en-US" sz="6000" dirty="0"/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rcRect t="15152" r="7992" b="13105"/>
          <a:stretch>
            <a:fillRect/>
          </a:stretch>
        </p:blipFill>
        <p:spPr bwMode="auto">
          <a:xfrm>
            <a:off x="5193456" y="405719"/>
            <a:ext cx="3381539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 close a loan account, the loan account's outstanding balance must be zero or within the specified tolerance amount.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Century Gothic"/>
                <a:cs typeface="Century Gothic"/>
              </a:rPr>
              <a:t>This guide will show you how to close a loan account using the </a:t>
            </a:r>
            <a:r>
              <a:rPr lang="en-US" sz="3000" dirty="0" err="1" smtClean="0">
                <a:latin typeface="Century Gothic"/>
                <a:cs typeface="Century Gothic"/>
              </a:rPr>
              <a:t>Mifos</a:t>
            </a:r>
            <a:r>
              <a:rPr lang="en-US" sz="3000" dirty="0" smtClean="0">
                <a:latin typeface="Century Gothic"/>
                <a:cs typeface="Century Gothic"/>
              </a:rPr>
              <a:t> X system.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1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707" y="1000539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Launch </a:t>
            </a:r>
            <a:r>
              <a:rPr lang="en-US" sz="2800" dirty="0" err="1" smtClean="0">
                <a:latin typeface="Century Gothic"/>
                <a:cs typeface="Century Gothic"/>
              </a:rPr>
              <a:t>Mifos</a:t>
            </a:r>
            <a:r>
              <a:rPr lang="en-US" sz="2800" dirty="0" smtClean="0">
                <a:latin typeface="Century Gothic"/>
                <a:cs typeface="Century Gothic"/>
              </a:rPr>
              <a:t> X and click </a:t>
            </a:r>
            <a:r>
              <a:rPr lang="en-US" sz="2800" b="1" dirty="0" smtClean="0">
                <a:latin typeface="Century Gothic"/>
                <a:cs typeface="Century Gothic"/>
              </a:rPr>
              <a:t>Clients. </a:t>
            </a:r>
            <a:r>
              <a:rPr lang="en-US" sz="2800" dirty="0" smtClean="0">
                <a:latin typeface="Century Gothic"/>
                <a:cs typeface="Century Gothic"/>
              </a:rPr>
              <a:t>If you want to close a client loan account, click </a:t>
            </a:r>
            <a:r>
              <a:rPr lang="en-US" sz="2800" b="1" dirty="0" smtClean="0">
                <a:latin typeface="Century Gothic"/>
                <a:cs typeface="Century Gothic"/>
              </a:rPr>
              <a:t>Clients</a:t>
            </a:r>
            <a:r>
              <a:rPr lang="en-US" sz="2800" dirty="0" smtClean="0">
                <a:latin typeface="Century Gothic"/>
                <a:cs typeface="Century Gothic"/>
              </a:rPr>
              <a:t>, and if you want to close a group loan account, click </a:t>
            </a:r>
            <a:r>
              <a:rPr lang="en-US" sz="2800" b="1" dirty="0" smtClean="0">
                <a:latin typeface="Century Gothic"/>
                <a:cs typeface="Century Gothic"/>
              </a:rPr>
              <a:t>Groups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317"/>
          <a:stretch/>
        </p:blipFill>
        <p:spPr bwMode="auto">
          <a:xfrm>
            <a:off x="1464850" y="2888974"/>
            <a:ext cx="6039678" cy="36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524539" y="2796209"/>
            <a:ext cx="424070" cy="781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2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248" y="1239078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on the client or group.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689" r="11474" b="9774"/>
          <a:stretch/>
        </p:blipFill>
        <p:spPr>
          <a:xfrm>
            <a:off x="1404731" y="2065601"/>
            <a:ext cx="6460434" cy="45957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731" y="3200401"/>
            <a:ext cx="496956" cy="26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3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24" y="140473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Select the loan account to be deleted.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4185" b="9462"/>
          <a:stretch/>
        </p:blipFill>
        <p:spPr>
          <a:xfrm>
            <a:off x="410817" y="2050476"/>
            <a:ext cx="8733183" cy="46021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72817" y="3260035"/>
            <a:ext cx="722244" cy="291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4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707" y="1192695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Click </a:t>
            </a:r>
            <a:r>
              <a:rPr lang="en-US" sz="2800" b="1" dirty="0" smtClean="0">
                <a:latin typeface="Century Gothic"/>
                <a:cs typeface="Century Gothic"/>
              </a:rPr>
              <a:t>More</a:t>
            </a:r>
            <a:r>
              <a:rPr lang="en-US" sz="2800" dirty="0" smtClean="0">
                <a:latin typeface="Century Gothic"/>
                <a:cs typeface="Century Gothic"/>
              </a:rPr>
              <a:t>, and then click </a:t>
            </a:r>
            <a:r>
              <a:rPr lang="en-US" sz="2800" b="1" dirty="0" smtClean="0">
                <a:latin typeface="Century Gothic"/>
                <a:cs typeface="Century Gothic"/>
              </a:rPr>
              <a:t>Close.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/>
          <a:stretch/>
        </p:blipFill>
        <p:spPr>
          <a:xfrm>
            <a:off x="1093234" y="2020956"/>
            <a:ext cx="7162346" cy="43467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37513" y="2544417"/>
            <a:ext cx="477078" cy="238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79704" y="3134139"/>
            <a:ext cx="258418" cy="178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/>
                <a:cs typeface="Century Gothic"/>
              </a:rPr>
              <a:t>Step 5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1325" y="1133060"/>
            <a:ext cx="81534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Pick a date for </a:t>
            </a:r>
            <a:r>
              <a:rPr lang="en-US" sz="2800" b="1" dirty="0" smtClean="0">
                <a:latin typeface="Century Gothic"/>
                <a:cs typeface="Century Gothic"/>
              </a:rPr>
              <a:t>Closed on</a:t>
            </a:r>
            <a:r>
              <a:rPr lang="en-US" sz="2800" dirty="0" smtClean="0">
                <a:latin typeface="Century Gothic"/>
                <a:cs typeface="Century Gothic"/>
              </a:rPr>
              <a:t>, and enter a </a:t>
            </a:r>
            <a:r>
              <a:rPr lang="en-US" sz="2800" b="1" dirty="0" smtClean="0">
                <a:latin typeface="Century Gothic"/>
                <a:cs typeface="Century Gothic"/>
              </a:rPr>
              <a:t>Note</a:t>
            </a:r>
            <a:r>
              <a:rPr lang="en-US" sz="2800" dirty="0" smtClean="0">
                <a:latin typeface="Century Gothic"/>
                <a:cs typeface="Century Gothic"/>
              </a:rPr>
              <a:t> (optional). </a:t>
            </a:r>
            <a:r>
              <a:rPr lang="en-US" sz="2800" dirty="0" smtClean="0">
                <a:latin typeface="Century Gothic"/>
                <a:cs typeface="Century Gothic"/>
              </a:rPr>
              <a:t>Click </a:t>
            </a:r>
            <a:r>
              <a:rPr lang="en-US" sz="2800" b="1" dirty="0" smtClean="0">
                <a:latin typeface="Century Gothic"/>
                <a:cs typeface="Century Gothic"/>
              </a:rPr>
              <a:t>Submit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1111"/>
          <a:stretch/>
        </p:blipFill>
        <p:spPr>
          <a:xfrm>
            <a:off x="1391478" y="2326557"/>
            <a:ext cx="6129129" cy="36501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4017" y="3379304"/>
            <a:ext cx="291548" cy="238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22781"/>
            <a:ext cx="91440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latin typeface="Century Gothic"/>
                <a:cs typeface="Century Gothic"/>
              </a:rPr>
              <a:t>Thanks for your attention, and good luck!</a:t>
            </a:r>
            <a:endParaRPr lang="en-US" sz="3400" dirty="0">
              <a:latin typeface="Century Gothic"/>
              <a:cs typeface="Century Gothic"/>
            </a:endParaRPr>
          </a:p>
        </p:txBody>
      </p:sp>
      <p:pic>
        <p:nvPicPr>
          <p:cNvPr id="6" name="Picture 4" descr="https://lh5.googleusercontent.com/q86j475NyDvBCVs_QzQjbyD3gjU_iBBg6eSmpF19vYfCYsYTjvIbwt-lxeX_V6EeIuOrqUajnUmih_66sWFnejhyx3BnjiWEhTbkSNWQRWS4OQO2qbf3GoQxSxJghiIJjX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0" y="2951922"/>
            <a:ext cx="7277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FOS Template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585CF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MIFOS Template.potx</Template>
  <TotalTime>42992</TotalTime>
  <Words>143</Words>
  <Application>Microsoft Office PowerPoint</Application>
  <PresentationFormat>On-screen Show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Tw Cen MT</vt:lpstr>
      <vt:lpstr>Wingdings</vt:lpstr>
      <vt:lpstr>Wingdings 2</vt:lpstr>
      <vt:lpstr>MIFOS Template</vt:lpstr>
      <vt:lpstr>Closing a loan account</vt:lpstr>
      <vt:lpstr>This guide will show you how to close a loan account using the Mifos X system.</vt:lpstr>
      <vt:lpstr>Step 1</vt:lpstr>
      <vt:lpstr>Step 2</vt:lpstr>
      <vt:lpstr>Step 3</vt:lpstr>
      <vt:lpstr>Step 4</vt:lpstr>
      <vt:lpstr>Step 5</vt:lpstr>
      <vt:lpstr>PowerPoint Presentation</vt:lpstr>
    </vt:vector>
  </TitlesOfParts>
  <Company>The Mifos Initiative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Mifos Board Report 15 OCT 2014</dc:title>
  <dc:subject>Co-Op Initiative</dc:subject>
  <dc:creator>Dayna Harp</dc:creator>
  <cp:lastModifiedBy>Ravi Ravindra</cp:lastModifiedBy>
  <cp:revision>964</cp:revision>
  <dcterms:created xsi:type="dcterms:W3CDTF">2010-10-16T00:38:40Z</dcterms:created>
  <dcterms:modified xsi:type="dcterms:W3CDTF">2014-12-09T00:13:47Z</dcterms:modified>
</cp:coreProperties>
</file>