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785" r:id="rId2"/>
    <p:sldId id="732" r:id="rId3"/>
    <p:sldId id="826" r:id="rId4"/>
    <p:sldId id="833" r:id="rId5"/>
    <p:sldId id="834" r:id="rId6"/>
    <p:sldId id="835" r:id="rId7"/>
    <p:sldId id="831" r:id="rId8"/>
    <p:sldId id="832" r:id="rId9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5701E-6CF3-F145-8266-297EA78D72A8}">
          <p14:sldIdLst>
            <p14:sldId id="785"/>
            <p14:sldId id="732"/>
            <p14:sldId id="826"/>
            <p14:sldId id="833"/>
            <p14:sldId id="834"/>
            <p14:sldId id="835"/>
            <p14:sldId id="831"/>
            <p14:sldId id="83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7AD63E"/>
    <a:srgbClr val="6585CF"/>
    <a:srgbClr val="D9D9D9"/>
    <a:srgbClr val="62ACC6"/>
    <a:srgbClr val="FFFFE1"/>
    <a:srgbClr val="65E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73" autoAdjust="0"/>
    <p:restoredTop sz="84135" autoAdjust="0"/>
  </p:normalViewPr>
  <p:slideViewPr>
    <p:cSldViewPr snapToGrid="0">
      <p:cViewPr>
        <p:scale>
          <a:sx n="70" d="100"/>
          <a:sy n="70" d="100"/>
        </p:scale>
        <p:origin x="-1736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92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2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9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7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724632" y="78218"/>
            <a:ext cx="1405719" cy="554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1426" y="2295966"/>
            <a:ext cx="4179248" cy="1908466"/>
          </a:xfrm>
        </p:spPr>
        <p:txBody>
          <a:bodyPr/>
          <a:lstStyle/>
          <a:p>
            <a:pPr algn="ctr"/>
            <a:r>
              <a:rPr lang="en-US" sz="5400" dirty="0" smtClean="0">
                <a:latin typeface="Century Gothic"/>
                <a:cs typeface="Century Gothic"/>
              </a:rPr>
              <a:t>New client setup</a:t>
            </a:r>
            <a:endParaRPr lang="en-US" sz="5400" dirty="0">
              <a:latin typeface="Century Gothic"/>
              <a:cs typeface="Century Gothic"/>
            </a:endParaRPr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193456" y="405719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96203" y="3794077"/>
            <a:ext cx="7123113" cy="16732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This guide will show you how to add a new Client with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Mifos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X System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 smtClean="0">
                <a:latin typeface="Century Gothic"/>
                <a:cs typeface="Century Gothic"/>
              </a:rPr>
              <a:t>How to add new Client?</a:t>
            </a:r>
            <a:endParaRPr lang="en-US" sz="3000" dirty="0">
              <a:latin typeface="Century Gothic"/>
              <a:cs typeface="Century Gothic"/>
            </a:endParaRPr>
          </a:p>
        </p:txBody>
      </p:sp>
      <p:sp>
        <p:nvSpPr>
          <p:cNvPr id="7" name="Content Placeholder 139"/>
          <p:cNvSpPr txBox="1">
            <a:spLocks/>
          </p:cNvSpPr>
          <p:nvPr/>
        </p:nvSpPr>
        <p:spPr>
          <a:xfrm>
            <a:off x="199571" y="1433287"/>
            <a:ext cx="8716378" cy="3483428"/>
          </a:xfrm>
          <a:prstGeom prst="rect">
            <a:avLst/>
          </a:prstGeom>
        </p:spPr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349" y="0"/>
            <a:ext cx="8156448" cy="6858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entury Gothic"/>
                <a:cs typeface="Century Gothic"/>
              </a:rPr>
              <a:t>Step One: Open Client Creation</a:t>
            </a:r>
            <a:endParaRPr lang="en-US" sz="3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670" y="913558"/>
            <a:ext cx="8270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access the Quick navigation tab by going to the left side of the screen.</a:t>
            </a:r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3316403" y="2294508"/>
            <a:ext cx="4565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that click on                 and you will get to client creation screen.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964" y="2294508"/>
            <a:ext cx="956185" cy="3545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82" y="1596788"/>
            <a:ext cx="2067214" cy="410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4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349" y="0"/>
            <a:ext cx="8156448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/>
              </a:rPr>
              <a:t>Step Two: Creating Client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3" y="1334300"/>
            <a:ext cx="3077005" cy="3143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63255" y="1168318"/>
            <a:ext cx="5650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Assign Client’s Office from the drop-down menu. This is mandatory.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3" y="2854806"/>
            <a:ext cx="3448532" cy="11717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14549" y="3117509"/>
            <a:ext cx="4203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Assign the names the Client. First name and Last name are mandatory</a:t>
            </a:r>
            <a:endParaRPr lang="bg-BG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4" y="4946875"/>
            <a:ext cx="2943636" cy="4096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91728" y="4987175"/>
            <a:ext cx="595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Assigning Staff is a good idea, but it’s not mandatory.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9014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Step Two Continued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47" y="3790140"/>
            <a:ext cx="7706801" cy="8764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8347" y="2936294"/>
            <a:ext cx="8596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The following fields are not mandatory, but they specify the Client a lot more strictly and provide filter information, which will help in finding the Client faster.</a:t>
            </a:r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4271747" y="4218651"/>
            <a:ext cx="4312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 you can give the Client External id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47" y="5882997"/>
            <a:ext cx="6611273" cy="4286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785" y="4918625"/>
            <a:ext cx="723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You can make the Client Active after checking the box by clicking on it, which will add an additional Activation field mandatory field.</a:t>
            </a:r>
            <a:endParaRPr lang="bg-BG" dirty="0"/>
          </a:p>
        </p:txBody>
      </p:sp>
      <p:sp>
        <p:nvSpPr>
          <p:cNvPr id="15" name="TextBox 14"/>
          <p:cNvSpPr txBox="1"/>
          <p:nvPr/>
        </p:nvSpPr>
        <p:spPr>
          <a:xfrm>
            <a:off x="418347" y="1024592"/>
            <a:ext cx="7284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The following fields are not mandatory, but they provide very useful information about the Client so if you know the info fill them.</a:t>
            </a:r>
            <a:endParaRPr lang="bg-BG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09" y="1961628"/>
            <a:ext cx="8266830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8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Step Two Continued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191" y="4018423"/>
            <a:ext cx="408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9. </a:t>
            </a:r>
            <a:r>
              <a:rPr lang="en-US" dirty="0" smtClean="0"/>
              <a:t>Click the </a:t>
            </a:r>
            <a:r>
              <a:rPr lang="en-US" b="1" dirty="0" smtClean="0"/>
              <a:t>Submit </a:t>
            </a:r>
            <a:r>
              <a:rPr lang="en-US" dirty="0" smtClean="0"/>
              <a:t>button.</a:t>
            </a:r>
            <a:endParaRPr lang="bg-BG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71" y="3111689"/>
            <a:ext cx="8621329" cy="5144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9474" y="2257224"/>
            <a:ext cx="8487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. You can give the Client Savings Account by checking the box and selecting Savings Product from the drop-down menu. Not mandatory.</a:t>
            </a:r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91" y="1321109"/>
            <a:ext cx="3429479" cy="3810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12441" y="1188469"/>
            <a:ext cx="5002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7.This field is set by default on the current date.</a:t>
            </a:r>
          </a:p>
          <a:p>
            <a:r>
              <a:rPr lang="en-US" dirty="0" smtClean="0"/>
              <a:t>It shows when the Client is Submitted.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8491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entury Gothic"/>
              </a:rPr>
              <a:t>Questions?</a:t>
            </a:r>
            <a:endParaRPr lang="en-US" dirty="0"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69797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82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IFOS Template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MIFOS Template.potx</Template>
  <TotalTime>43198</TotalTime>
  <Words>277</Words>
  <Application>Microsoft Macintosh PowerPoint</Application>
  <PresentationFormat>On-screen Show (4:3)</PresentationFormat>
  <Paragraphs>27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MIFOS Template</vt:lpstr>
      <vt:lpstr>New client setup</vt:lpstr>
      <vt:lpstr>How to add new Client?</vt:lpstr>
      <vt:lpstr>Step One: Open Client Creation</vt:lpstr>
      <vt:lpstr>Step Two: Creating Client</vt:lpstr>
      <vt:lpstr>Step Two Continued</vt:lpstr>
      <vt:lpstr>Step Two Continued</vt:lpstr>
      <vt:lpstr>Questions?</vt:lpstr>
      <vt:lpstr>Thank you for your attention!</vt:lpstr>
    </vt:vector>
  </TitlesOfParts>
  <Company>The Mifos Initiative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Setup</dc:title>
  <dc:subject>Co-Op Initiative</dc:subject>
  <dc:creator>Kaloyan Nikov</dc:creator>
  <cp:lastModifiedBy>Dayna B Harp</cp:lastModifiedBy>
  <cp:revision>977</cp:revision>
  <dcterms:created xsi:type="dcterms:W3CDTF">2010-10-16T00:38:40Z</dcterms:created>
  <dcterms:modified xsi:type="dcterms:W3CDTF">2014-12-04T23:30:04Z</dcterms:modified>
</cp:coreProperties>
</file>