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785" r:id="rId2"/>
    <p:sldId id="732" r:id="rId3"/>
    <p:sldId id="826" r:id="rId4"/>
    <p:sldId id="827" r:id="rId5"/>
    <p:sldId id="828" r:id="rId6"/>
    <p:sldId id="829" r:id="rId7"/>
    <p:sldId id="830" r:id="rId8"/>
    <p:sldId id="831" r:id="rId9"/>
    <p:sldId id="832" r:id="rId10"/>
    <p:sldId id="833" r:id="rId11"/>
    <p:sldId id="834" r:id="rId12"/>
    <p:sldId id="835" r:id="rId13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5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96" d="100"/>
          <a:sy n="96" d="100"/>
        </p:scale>
        <p:origin x="131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28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97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2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40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6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8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704" y="2564296"/>
            <a:ext cx="7329291" cy="2332382"/>
          </a:xfrm>
        </p:spPr>
        <p:txBody>
          <a:bodyPr/>
          <a:lstStyle/>
          <a:p>
            <a:r>
              <a:rPr lang="en-US" sz="6000" dirty="0" smtClean="0"/>
              <a:t>Creating a general ledger account</a:t>
            </a:r>
            <a:endParaRPr lang="en-US" sz="60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766048" cy="689113"/>
          </a:xfrm>
        </p:spPr>
        <p:txBody>
          <a:bodyPr/>
          <a:lstStyle/>
          <a:p>
            <a:r>
              <a:rPr lang="en-US" sz="2600" dirty="0" smtClean="0">
                <a:latin typeface="Century Gothic"/>
                <a:cs typeface="Century Gothic"/>
              </a:rPr>
              <a:t>Step 8 – Editing/Disabling/Deleting an Account</a:t>
            </a:r>
            <a:endParaRPr lang="en-US" sz="2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8542" y="1012220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Return to the </a:t>
            </a:r>
            <a:r>
              <a:rPr lang="en-US" sz="2800" b="1" dirty="0" smtClean="0">
                <a:latin typeface="Century Gothic"/>
                <a:cs typeface="Century Gothic"/>
              </a:rPr>
              <a:t>Chart of Accounts</a:t>
            </a:r>
            <a:r>
              <a:rPr lang="en-US" sz="2800" dirty="0">
                <a:latin typeface="Century Gothic"/>
                <a:cs typeface="Century Gothic"/>
              </a:rPr>
              <a:t> </a:t>
            </a:r>
            <a:r>
              <a:rPr lang="en-US" sz="2800" dirty="0" smtClean="0">
                <a:latin typeface="Century Gothic"/>
                <a:cs typeface="Century Gothic"/>
              </a:rPr>
              <a:t>screen and click on the account you would like to edit.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6" y="2968127"/>
            <a:ext cx="84877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From here, you can </a:t>
            </a:r>
            <a:r>
              <a:rPr lang="en-US" sz="2800" b="1" dirty="0" smtClean="0">
                <a:latin typeface="Century Gothic" panose="020B0502020202020204" pitchFamily="34" charset="0"/>
              </a:rPr>
              <a:t>Edit, Disable, or Delete </a:t>
            </a:r>
            <a:r>
              <a:rPr lang="en-US" sz="2800" dirty="0" smtClean="0">
                <a:latin typeface="Century Gothic" panose="020B0502020202020204" pitchFamily="34" charset="0"/>
              </a:rPr>
              <a:t>the account. After disabling an account, you can re-enable it by clicking the button again. Deleting an account will require confirmation.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 descr="https://mifosforge.jira.com/wiki/download/attachments/67141745/edithili.png?version=1&amp;modificationDate=1403997786014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5968"/>
            <a:ext cx="9144000" cy="9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mifosforge.jira.com/wiki/download/attachments/67141745/editpageacc.png?version=2&amp;modificationDate=1403998528075&amp;api=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8477"/>
            <a:ext cx="9144000" cy="180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9 – Editing an Account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91" y="1404730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Clicking </a:t>
            </a:r>
            <a:r>
              <a:rPr lang="en-US" sz="2800" b="1" dirty="0" smtClean="0">
                <a:latin typeface="Century Gothic"/>
                <a:cs typeface="Century Gothic"/>
              </a:rPr>
              <a:t>Edit </a:t>
            </a:r>
            <a:r>
              <a:rPr lang="en-US" sz="2800" dirty="0" smtClean="0">
                <a:latin typeface="Century Gothic"/>
                <a:cs typeface="Century Gothic"/>
              </a:rPr>
              <a:t>wil</a:t>
            </a:r>
            <a:r>
              <a:rPr lang="en-US" sz="2800" dirty="0" smtClean="0">
                <a:latin typeface="Century Gothic"/>
                <a:cs typeface="Century Gothic"/>
              </a:rPr>
              <a:t>l allow you to make any necessary changes. When finished, click </a:t>
            </a:r>
            <a:r>
              <a:rPr lang="en-US" sz="2800" b="1" dirty="0" smtClean="0">
                <a:latin typeface="Century Gothic"/>
                <a:cs typeface="Century Gothic"/>
              </a:rPr>
              <a:t>Submit.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pic>
        <p:nvPicPr>
          <p:cNvPr id="9218" name="Picture 2" descr="https://mifosforge.jira.com/wiki/download/attachments/67141745/editacc.png?version=1&amp;modificationDate=1404000024512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34" y="3128683"/>
            <a:ext cx="9193834" cy="282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3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9352"/>
            <a:ext cx="9144000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latin typeface="Century Gothic"/>
                <a:cs typeface="Century Gothic"/>
              </a:rPr>
              <a:t>Thanks for your attention, and good luck!</a:t>
            </a:r>
            <a:endParaRPr lang="en-US" sz="3400" b="1" dirty="0">
              <a:latin typeface="Century Gothic"/>
              <a:cs typeface="Century Gothic"/>
            </a:endParaRPr>
          </a:p>
        </p:txBody>
      </p:sp>
      <p:pic>
        <p:nvPicPr>
          <p:cNvPr id="10244" name="Picture 4" descr="https://lh5.googleusercontent.com/q86j475NyDvBCVs_QzQjbyD3gjU_iBBg6eSmpF19vYfCYsYTjvIbwt-lxeX_V6EeIuOrqUajnUmih_66sWFnejhyx3BnjiWEhTbkSNWQRWS4OQO2qbf3GoQxSxJghiIJjX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40" y="2951922"/>
            <a:ext cx="72771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7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Five types may be created: Asset, Equity, Expense, Income, and Liability.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This guide will show you how to organize your different accounts within </a:t>
            </a:r>
            <a:r>
              <a:rPr lang="en-US" sz="3000" dirty="0" err="1" smtClean="0">
                <a:latin typeface="Century Gothic"/>
                <a:cs typeface="Century Gothic"/>
              </a:rPr>
              <a:t>Mifos</a:t>
            </a:r>
            <a:r>
              <a:rPr lang="en-US" sz="3000" dirty="0" smtClean="0">
                <a:latin typeface="Century Gothic"/>
                <a:cs typeface="Century Gothic"/>
              </a:rPr>
              <a:t> X.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73067" y="1539304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1 – Chart of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91" y="1404730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Launch </a:t>
            </a:r>
            <a:r>
              <a:rPr lang="en-US" sz="2800" dirty="0" err="1" smtClean="0">
                <a:latin typeface="Century Gothic"/>
                <a:cs typeface="Century Gothic"/>
              </a:rPr>
              <a:t>Mifos</a:t>
            </a:r>
            <a:r>
              <a:rPr lang="en-US" sz="2800" dirty="0" smtClean="0">
                <a:latin typeface="Century Gothic"/>
                <a:cs typeface="Century Gothic"/>
              </a:rPr>
              <a:t> X and click on </a:t>
            </a:r>
            <a:r>
              <a:rPr lang="en-US" sz="2800" b="1" dirty="0" smtClean="0">
                <a:latin typeface="Century Gothic"/>
                <a:cs typeface="Century Gothic"/>
              </a:rPr>
              <a:t>Accounting.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pic>
        <p:nvPicPr>
          <p:cNvPr id="1030" name="Picture 6" descr="https://mifosforge.jira.com/wiki/download/attachments/67141745/glsetup%20-%20acc%20menu.png?version=1&amp;modificationDate=1403891342186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7673"/>
            <a:ext cx="9144000" cy="241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296" y="2597427"/>
            <a:ext cx="848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Click on </a:t>
            </a:r>
            <a:r>
              <a:rPr lang="en-US" sz="2800" b="1" dirty="0" smtClean="0">
                <a:latin typeface="Century Gothic" panose="020B0502020202020204" pitchFamily="34" charset="0"/>
              </a:rPr>
              <a:t>Chart of Accounts.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2 – Chart of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32" y="1245704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You will see a list of all the accounts currently in use by your organization.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6" y="2317954"/>
            <a:ext cx="8487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You can filter the results with the </a:t>
            </a:r>
            <a:r>
              <a:rPr lang="en-US" sz="2800" b="1" dirty="0" smtClean="0">
                <a:latin typeface="Century Gothic" panose="020B0502020202020204" pitchFamily="34" charset="0"/>
              </a:rPr>
              <a:t>Filter by Account/GL Code/Account Type </a:t>
            </a:r>
            <a:r>
              <a:rPr lang="en-US" sz="2800" dirty="0" smtClean="0">
                <a:latin typeface="Century Gothic" panose="020B0502020202020204" pitchFamily="34" charset="0"/>
              </a:rPr>
              <a:t>field, or view the chart in a </a:t>
            </a:r>
            <a:r>
              <a:rPr lang="en-US" sz="2800" b="1" dirty="0" smtClean="0">
                <a:latin typeface="Century Gothic" panose="020B0502020202020204" pitchFamily="34" charset="0"/>
              </a:rPr>
              <a:t>Tree View.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75836"/>
            <a:ext cx="9144000" cy="27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3 – Creating Header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32" y="957417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Add Account </a:t>
            </a:r>
            <a:r>
              <a:rPr lang="en-US" sz="2800" dirty="0" smtClean="0">
                <a:latin typeface="Century Gothic"/>
                <a:cs typeface="Century Gothic"/>
              </a:rPr>
              <a:t>and enter the Account Name and GL Code.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190" y="358460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Click on </a:t>
            </a:r>
            <a:r>
              <a:rPr lang="en-US" sz="2800" b="1" dirty="0" smtClean="0">
                <a:latin typeface="Century Gothic" panose="020B0502020202020204" pitchFamily="34" charset="0"/>
              </a:rPr>
              <a:t>Account Usage </a:t>
            </a:r>
            <a:r>
              <a:rPr lang="en-US" sz="2800" dirty="0" smtClean="0">
                <a:latin typeface="Century Gothic" panose="020B0502020202020204" pitchFamily="34" charset="0"/>
              </a:rPr>
              <a:t>and select </a:t>
            </a:r>
            <a:r>
              <a:rPr lang="en-US" sz="2800" b="1" dirty="0" smtClean="0">
                <a:latin typeface="Century Gothic" panose="020B0502020202020204" pitchFamily="34" charset="0"/>
              </a:rPr>
              <a:t>Header. </a:t>
            </a:r>
            <a:r>
              <a:rPr lang="en-US" sz="2800" dirty="0" smtClean="0">
                <a:latin typeface="Century Gothic" panose="020B0502020202020204" pitchFamily="34" charset="0"/>
              </a:rPr>
              <a:t>Select whether </a:t>
            </a:r>
            <a:r>
              <a:rPr lang="en-US" sz="2800" b="1" dirty="0" smtClean="0">
                <a:latin typeface="Century Gothic" panose="020B0502020202020204" pitchFamily="34" charset="0"/>
              </a:rPr>
              <a:t>Manual Entries</a:t>
            </a:r>
            <a:r>
              <a:rPr lang="en-US" sz="2800" dirty="0" smtClean="0">
                <a:latin typeface="Century Gothic" panose="020B0502020202020204" pitchFamily="34" charset="0"/>
              </a:rPr>
              <a:t> are allowed.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945" y="1903264"/>
            <a:ext cx="5909758" cy="1783576"/>
          </a:xfrm>
          <a:prstGeom prst="rect">
            <a:avLst/>
          </a:prstGeom>
        </p:spPr>
      </p:pic>
      <p:pic>
        <p:nvPicPr>
          <p:cNvPr id="3076" name="Picture 4" descr="https://mifosforge.jira.com/wiki/download/attachments/67141745/createaccount1.png?version=1&amp;modificationDate=1403995138756&amp;api=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00" y="4538712"/>
            <a:ext cx="5671534" cy="23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9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4 – Creating Header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91" y="1404730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The information on the right is optional.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6" y="2193236"/>
            <a:ext cx="8487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You can select the </a:t>
            </a:r>
            <a:r>
              <a:rPr lang="en-US" sz="2800" b="1" dirty="0" smtClean="0">
                <a:latin typeface="Century Gothic" panose="020B0502020202020204" pitchFamily="34" charset="0"/>
              </a:rPr>
              <a:t>Account Type, Tag, </a:t>
            </a:r>
            <a:r>
              <a:rPr lang="en-US" sz="2800" dirty="0" smtClean="0">
                <a:latin typeface="Century Gothic" panose="020B0502020202020204" pitchFamily="34" charset="0"/>
              </a:rPr>
              <a:t>and </a:t>
            </a:r>
            <a:r>
              <a:rPr lang="en-US" sz="2800" b="1" dirty="0" smtClean="0">
                <a:latin typeface="Century Gothic" panose="020B0502020202020204" pitchFamily="34" charset="0"/>
              </a:rPr>
              <a:t>Parent,</a:t>
            </a:r>
            <a:r>
              <a:rPr lang="en-US" sz="2800" dirty="0" smtClean="0">
                <a:latin typeface="Century Gothic" panose="020B0502020202020204" pitchFamily="34" charset="0"/>
              </a:rPr>
              <a:t> and type a </a:t>
            </a:r>
            <a:r>
              <a:rPr lang="en-US" sz="2800" b="1" dirty="0" smtClean="0">
                <a:latin typeface="Century Gothic" panose="020B0502020202020204" pitchFamily="34" charset="0"/>
              </a:rPr>
              <a:t>Description. </a:t>
            </a:r>
            <a:r>
              <a:rPr lang="en-US" sz="2800" dirty="0" smtClean="0">
                <a:latin typeface="Century Gothic" panose="020B0502020202020204" pitchFamily="34" charset="0"/>
              </a:rPr>
              <a:t>Then click </a:t>
            </a:r>
            <a:r>
              <a:rPr lang="en-US" sz="2800" b="1" dirty="0" smtClean="0">
                <a:latin typeface="Century Gothic" panose="020B0502020202020204" pitchFamily="34" charset="0"/>
              </a:rPr>
              <a:t>Submit.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https://mifosforge.jira.com/wiki/download/attachments/67141745/create%20account%202.png?version=1&amp;modificationDate=1403995347395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21" y="3655380"/>
            <a:ext cx="4444256" cy="29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2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5 – Creating Detail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32" y="957417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Add Account </a:t>
            </a:r>
            <a:r>
              <a:rPr lang="en-US" sz="2800" dirty="0" smtClean="0">
                <a:latin typeface="Century Gothic"/>
                <a:cs typeface="Century Gothic"/>
              </a:rPr>
              <a:t>and enter the Account Name and GL Code.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190" y="358460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Click on </a:t>
            </a:r>
            <a:r>
              <a:rPr lang="en-US" sz="2800" b="1" dirty="0" smtClean="0">
                <a:latin typeface="Century Gothic" panose="020B0502020202020204" pitchFamily="34" charset="0"/>
              </a:rPr>
              <a:t>Account Usage </a:t>
            </a:r>
            <a:r>
              <a:rPr lang="en-US" sz="2800" dirty="0" smtClean="0">
                <a:latin typeface="Century Gothic" panose="020B0502020202020204" pitchFamily="34" charset="0"/>
              </a:rPr>
              <a:t>and select </a:t>
            </a:r>
            <a:r>
              <a:rPr lang="en-US" sz="2800" b="1" dirty="0" smtClean="0">
                <a:latin typeface="Century Gothic" panose="020B0502020202020204" pitchFamily="34" charset="0"/>
              </a:rPr>
              <a:t>Detail. </a:t>
            </a:r>
            <a:r>
              <a:rPr lang="en-US" sz="2800" dirty="0" smtClean="0">
                <a:latin typeface="Century Gothic" panose="020B0502020202020204" pitchFamily="34" charset="0"/>
              </a:rPr>
              <a:t>Select whether </a:t>
            </a:r>
            <a:r>
              <a:rPr lang="en-US" sz="2800" b="1" dirty="0" smtClean="0">
                <a:latin typeface="Century Gothic" panose="020B0502020202020204" pitchFamily="34" charset="0"/>
              </a:rPr>
              <a:t>Manual Entries</a:t>
            </a:r>
            <a:r>
              <a:rPr lang="en-US" sz="2800" dirty="0" smtClean="0">
                <a:latin typeface="Century Gothic" panose="020B0502020202020204" pitchFamily="34" charset="0"/>
              </a:rPr>
              <a:t> are allowed.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945" y="1903264"/>
            <a:ext cx="5909758" cy="1783576"/>
          </a:xfrm>
          <a:prstGeom prst="rect">
            <a:avLst/>
          </a:prstGeom>
        </p:spPr>
      </p:pic>
      <p:pic>
        <p:nvPicPr>
          <p:cNvPr id="3076" name="Picture 4" descr="https://mifosforge.jira.com/wiki/download/attachments/67141745/createaccount1.png?version=1&amp;modificationDate=1403995138756&amp;api=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00" y="4538712"/>
            <a:ext cx="5671534" cy="23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1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6 – Creating Detail Accounts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91" y="1404730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The information on the right is optional.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6" y="2193236"/>
            <a:ext cx="8487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You can select the </a:t>
            </a:r>
            <a:r>
              <a:rPr lang="en-US" sz="2800" b="1" dirty="0" smtClean="0">
                <a:latin typeface="Century Gothic" panose="020B0502020202020204" pitchFamily="34" charset="0"/>
              </a:rPr>
              <a:t>Account Type, Tag, </a:t>
            </a:r>
            <a:r>
              <a:rPr lang="en-US" sz="2800" dirty="0" smtClean="0">
                <a:latin typeface="Century Gothic" panose="020B0502020202020204" pitchFamily="34" charset="0"/>
              </a:rPr>
              <a:t>and </a:t>
            </a:r>
            <a:r>
              <a:rPr lang="en-US" sz="2800" b="1" dirty="0" smtClean="0">
                <a:latin typeface="Century Gothic" panose="020B0502020202020204" pitchFamily="34" charset="0"/>
              </a:rPr>
              <a:t>Parent,</a:t>
            </a:r>
            <a:r>
              <a:rPr lang="en-US" sz="2800" dirty="0" smtClean="0">
                <a:latin typeface="Century Gothic" panose="020B0502020202020204" pitchFamily="34" charset="0"/>
              </a:rPr>
              <a:t> and type a </a:t>
            </a:r>
            <a:r>
              <a:rPr lang="en-US" sz="2800" b="1" dirty="0" smtClean="0">
                <a:latin typeface="Century Gothic" panose="020B0502020202020204" pitchFamily="34" charset="0"/>
              </a:rPr>
              <a:t>Description. </a:t>
            </a:r>
            <a:r>
              <a:rPr lang="en-US" sz="2800" dirty="0" smtClean="0">
                <a:latin typeface="Century Gothic" panose="020B0502020202020204" pitchFamily="34" charset="0"/>
              </a:rPr>
              <a:t>Then click </a:t>
            </a:r>
            <a:r>
              <a:rPr lang="en-US" sz="2800" b="1" dirty="0" smtClean="0">
                <a:latin typeface="Century Gothic" panose="020B0502020202020204" pitchFamily="34" charset="0"/>
              </a:rPr>
              <a:t>Submit.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https://mifosforge.jira.com/wiki/download/attachments/67141745/create%20account%202.png?version=1&amp;modificationDate=1403995347395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21" y="3655380"/>
            <a:ext cx="4444256" cy="29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5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Step 7 – Tree View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714" y="1113104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If you want to view your accounts in a tree format, click on </a:t>
            </a:r>
            <a:r>
              <a:rPr lang="en-US" sz="2800" b="1" dirty="0" smtClean="0">
                <a:latin typeface="Century Gothic"/>
                <a:cs typeface="Century Gothic"/>
              </a:rPr>
              <a:t>Tree View.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948" y="3865972"/>
            <a:ext cx="848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Click </a:t>
            </a:r>
            <a:r>
              <a:rPr lang="en-US" sz="2800" b="1" dirty="0" smtClean="0">
                <a:latin typeface="Century Gothic" panose="020B0502020202020204" pitchFamily="34" charset="0"/>
              </a:rPr>
              <a:t>+.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https://mifosforge.jira.com/wiki/download/attachments/67141745/tv.png?version=1&amp;modificationDate=1403996165097&amp;api=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9492"/>
            <a:ext cx="9144000" cy="153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mifosforge.jira.com/wiki/download/attachments/67141745/cofatree1.png?version=1&amp;modificationDate=1404097744827&amp;api=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02" y="5021305"/>
            <a:ext cx="1957059" cy="6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mifosforge.jira.com/wiki/download/attachments/67141745/cofatree2.png?version=1&amp;modificationDate=1404097986665&amp;api=v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70" y="4192972"/>
            <a:ext cx="20288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134139" y="5355022"/>
            <a:ext cx="3074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0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43003</TotalTime>
  <Words>366</Words>
  <Application>Microsoft Office PowerPoint</Application>
  <PresentationFormat>On-screen Show (4:3)</PresentationFormat>
  <Paragraphs>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Tw Cen MT</vt:lpstr>
      <vt:lpstr>Wingdings</vt:lpstr>
      <vt:lpstr>Wingdings 2</vt:lpstr>
      <vt:lpstr>MIFOS Template</vt:lpstr>
      <vt:lpstr>Creating a general ledger account</vt:lpstr>
      <vt:lpstr>This guide will show you how to organize your different accounts within Mifos X.</vt:lpstr>
      <vt:lpstr>Step 1 – Chart of Accounts</vt:lpstr>
      <vt:lpstr>Step 2 – Chart of Accounts</vt:lpstr>
      <vt:lpstr>Step 3 – Creating Header Accounts</vt:lpstr>
      <vt:lpstr>Step 4 – Creating Header Accounts</vt:lpstr>
      <vt:lpstr>Step 5 – Creating Detail Accounts</vt:lpstr>
      <vt:lpstr>Step 6 – Creating Detail Accounts</vt:lpstr>
      <vt:lpstr>Step 7 – Tree View</vt:lpstr>
      <vt:lpstr>Step 8 – Editing/Disabling/Deleting an Account</vt:lpstr>
      <vt:lpstr>Step 9 – Editing an Account</vt:lpstr>
      <vt:lpstr>PowerPoint Presentation</vt:lpstr>
    </vt:vector>
  </TitlesOfParts>
  <Company>The Mifos Initiative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Ravi Ravindra</cp:lastModifiedBy>
  <cp:revision>968</cp:revision>
  <dcterms:created xsi:type="dcterms:W3CDTF">2010-10-16T00:38:40Z</dcterms:created>
  <dcterms:modified xsi:type="dcterms:W3CDTF">2014-12-06T17:40:04Z</dcterms:modified>
</cp:coreProperties>
</file>