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9" r:id="rId4"/>
  </p:sldMasterIdLst>
  <p:notesMasterIdLst>
    <p:notesMasterId r:id="rId5"/>
  </p:notesMasterIdLst>
  <p:sldIdLst>
    <p:sldId id="256" r:id="rId6"/>
    <p:sldId id="257" r:id="rId7"/>
    <p:sldId id="258" r:id="rId8"/>
    <p:sldId id="259" r:id="rId9"/>
    <p:sldId id="260" r:id="rId10"/>
  </p:sldIdLst>
  <p:sldSz cy="6858000" cx="9144000"/>
  <p:notesSz cy="9356725" cx="705325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67835" cx="3056414"/>
          </a:xfrm>
          <a:prstGeom prst="rect">
            <a:avLst/>
          </a:prstGeom>
          <a:noFill/>
          <a:ln>
            <a:noFill/>
          </a:ln>
        </p:spPr>
        <p:txBody>
          <a:bodyPr bIns="91425" rIns="91425" lIns="91425" tIns="91425" anchor="t" anchorCtr="0"/>
          <a:lstStyle>
            <a:lvl1pPr algn="l" rtl="0" marR="0" indent="0" marL="0">
              <a:spcBef>
                <a:spcPts val="0"/>
              </a:spcBef>
              <a:spcAft>
                <a:spcPts val="0"/>
              </a:spcAft>
              <a:defRPr/>
            </a:lvl1pPr>
            <a:lvl2pPr algn="l" rtl="0" marR="0" indent="0" marL="457200">
              <a:spcBef>
                <a:spcPts val="0"/>
              </a:spcBef>
              <a:spcAft>
                <a:spcPts val="0"/>
              </a:spcAft>
              <a:defRPr/>
            </a:lvl2pPr>
            <a:lvl3pPr algn="l" rtl="0" marR="0" indent="0" marL="914400">
              <a:spcBef>
                <a:spcPts val="0"/>
              </a:spcBef>
              <a:spcAft>
                <a:spcPts val="0"/>
              </a:spcAft>
              <a:defRPr/>
            </a:lvl3pPr>
            <a:lvl4pPr algn="l" rtl="0" marR="0" indent="0" marL="1371600">
              <a:spcBef>
                <a:spcPts val="0"/>
              </a:spcBef>
              <a:spcAft>
                <a:spcPts val="0"/>
              </a:spcAft>
              <a:defRPr/>
            </a:lvl4pPr>
            <a:lvl5pPr algn="l" rtl="0" marR="0" indent="0" marL="1828800">
              <a:spcBef>
                <a:spcPts val="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 name="Shape 3"/>
          <p:cNvSpPr txBox="1"/>
          <p:nvPr>
            <p:ph idx="10" type="dt"/>
          </p:nvPr>
        </p:nvSpPr>
        <p:spPr>
          <a:xfrm>
            <a:off y="0" x="3995217"/>
            <a:ext cy="467835" cx="3056414"/>
          </a:xfrm>
          <a:prstGeom prst="rect">
            <a:avLst/>
          </a:prstGeom>
          <a:noFill/>
          <a:ln>
            <a:noFill/>
          </a:ln>
        </p:spPr>
        <p:txBody>
          <a:bodyPr bIns="91425" rIns="91425" lIns="91425" tIns="91425" anchor="t" anchorCtr="0"/>
          <a:lstStyle>
            <a:lvl1pPr algn="r" rtl="0" marR="0" indent="0" marL="0">
              <a:spcBef>
                <a:spcPts val="0"/>
              </a:spcBef>
              <a:spcAft>
                <a:spcPts val="0"/>
              </a:spcAft>
              <a:defRPr/>
            </a:lvl1pPr>
            <a:lvl2pPr algn="l" rtl="0" marR="0" indent="0" marL="457200">
              <a:spcBef>
                <a:spcPts val="0"/>
              </a:spcBef>
              <a:spcAft>
                <a:spcPts val="0"/>
              </a:spcAft>
              <a:defRPr/>
            </a:lvl2pPr>
            <a:lvl3pPr algn="l" rtl="0" marR="0" indent="0" marL="914400">
              <a:spcBef>
                <a:spcPts val="0"/>
              </a:spcBef>
              <a:spcAft>
                <a:spcPts val="0"/>
              </a:spcAft>
              <a:defRPr/>
            </a:lvl3pPr>
            <a:lvl4pPr algn="l" rtl="0" marR="0" indent="0" marL="1371600">
              <a:spcBef>
                <a:spcPts val="0"/>
              </a:spcBef>
              <a:spcAft>
                <a:spcPts val="0"/>
              </a:spcAft>
              <a:defRPr/>
            </a:lvl4pPr>
            <a:lvl5pPr algn="l" rtl="0" marR="0" indent="0" marL="1828800">
              <a:spcBef>
                <a:spcPts val="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 name="Shape 4"/>
          <p:cNvSpPr/>
          <p:nvPr>
            <p:ph idx="3"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5" name="Shape 5"/>
          <p:cNvSpPr txBox="1"/>
          <p:nvPr>
            <p:ph idx="1" type="body"/>
          </p:nvPr>
        </p:nvSpPr>
        <p:spPr>
          <a:xfrm>
            <a:off y="4444444" x="705327"/>
            <a:ext cy="4210525" cx="5642609"/>
          </a:xfrm>
          <a:prstGeom prst="rect">
            <a:avLst/>
          </a:prstGeom>
          <a:noFill/>
          <a:ln>
            <a:noFill/>
          </a:ln>
        </p:spPr>
        <p:txBody>
          <a:bodyPr bIns="91425" rIns="91425" lIns="91425" tIns="91425" anchor="t" anchorCtr="0"/>
          <a:lstStyle>
            <a:lvl1pPr algn="l" rtl="0" marR="0" indent="0" marL="0">
              <a:spcBef>
                <a:spcPts val="360"/>
              </a:spcBef>
              <a:spcAft>
                <a:spcPts val="0"/>
              </a:spcAft>
              <a:defRPr/>
            </a:lvl1pPr>
            <a:lvl2pPr algn="l" rtl="0" marR="0" indent="0" marL="457200">
              <a:spcBef>
                <a:spcPts val="360"/>
              </a:spcBef>
              <a:spcAft>
                <a:spcPts val="0"/>
              </a:spcAft>
              <a:defRPr/>
            </a:lvl2pPr>
            <a:lvl3pPr algn="l" rtl="0" marR="0" indent="0" marL="914400">
              <a:spcBef>
                <a:spcPts val="360"/>
              </a:spcBef>
              <a:spcAft>
                <a:spcPts val="0"/>
              </a:spcAft>
              <a:defRPr/>
            </a:lvl3pPr>
            <a:lvl4pPr algn="l" rtl="0" marR="0" indent="0" marL="1371600">
              <a:spcBef>
                <a:spcPts val="360"/>
              </a:spcBef>
              <a:spcAft>
                <a:spcPts val="0"/>
              </a:spcAft>
              <a:defRPr/>
            </a:lvl4pPr>
            <a:lvl5pPr algn="l" rtl="0" marR="0" indent="0" marL="1828800">
              <a:spcBef>
                <a:spcPts val="36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 name="Shape 6"/>
          <p:cNvSpPr txBox="1"/>
          <p:nvPr>
            <p:ph idx="11" type="ftr"/>
          </p:nvPr>
        </p:nvSpPr>
        <p:spPr>
          <a:xfrm>
            <a:off y="8887264" x="0"/>
            <a:ext cy="467835" cx="3056414"/>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457200">
              <a:spcBef>
                <a:spcPts val="0"/>
              </a:spcBef>
              <a:spcAft>
                <a:spcPts val="0"/>
              </a:spcAft>
              <a:defRPr/>
            </a:lvl2pPr>
            <a:lvl3pPr algn="l" rtl="0" marR="0" indent="0" marL="914400">
              <a:spcBef>
                <a:spcPts val="0"/>
              </a:spcBef>
              <a:spcAft>
                <a:spcPts val="0"/>
              </a:spcAft>
              <a:defRPr/>
            </a:lvl3pPr>
            <a:lvl4pPr algn="l" rtl="0" marR="0" indent="0" marL="1371600">
              <a:spcBef>
                <a:spcPts val="0"/>
              </a:spcBef>
              <a:spcAft>
                <a:spcPts val="0"/>
              </a:spcAft>
              <a:defRPr/>
            </a:lvl4pPr>
            <a:lvl5pPr algn="l" rtl="0" marR="0" indent="0" marL="1828800">
              <a:spcBef>
                <a:spcPts val="0"/>
              </a:spcBef>
              <a:spcAft>
                <a:spcPts val="0"/>
              </a:spcAft>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 name="Shape 7"/>
          <p:cNvSpPr txBox="1"/>
          <p:nvPr>
            <p:ph idx="12" type="sldNum"/>
          </p:nvPr>
        </p:nvSpPr>
        <p:spPr>
          <a:xfrm>
            <a:off y="8887264" x="3995217"/>
            <a:ext cy="467835" cx="3056414"/>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0" name="Shape 100"/>
        <p:cNvGrpSpPr/>
        <p:nvPr/>
      </p:nvGrpSpPr>
      <p:grpSpPr>
        <a:xfrm>
          <a:off y="0" x="0"/>
          <a:ext cy="0" cx="0"/>
          <a:chOff y="0" x="0"/>
          <a:chExt cy="0" cx="0"/>
        </a:xfrm>
      </p:grpSpPr>
      <p:sp>
        <p:nvSpPr>
          <p:cNvPr id="101" name="Shape 101"/>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02" name="Shape 102"/>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rtl="0" lvl="0">
              <a:lnSpc>
                <a:spcPct val="136363"/>
              </a:lnSpc>
              <a:spcBef>
                <a:spcPts val="800"/>
              </a:spcBef>
              <a:buSzPct val="91666"/>
              <a:buNone/>
            </a:pPr>
            <a:r>
              <a:rPr sz="1200" lang="en-US">
                <a:latin typeface="Calibri"/>
                <a:ea typeface="Calibri"/>
                <a:cs typeface="Calibri"/>
                <a:sym typeface="Calibri"/>
              </a:rPr>
              <a:t>Thank you.  It is a pleasure to join for my first board meeting.  </a:t>
            </a:r>
            <a:r>
              <a:rPr sz="1200" lang="en-US">
                <a:latin typeface="Calibri"/>
                <a:ea typeface="Calibri"/>
                <a:cs typeface="Calibri"/>
                <a:sym typeface="Calibri"/>
              </a:rPr>
              <a:t>Mifos X is an open technology platform for financial inclusion that provides the core functionality needed to deliver financial services to the world’s 2.5 billion unbanked.  It solves the challenge of core banking systems that are too expensive, too complicated or that have no local support. The Mifos X user interface is renowned for its simplicity and ease of use. Mifos X can be deployed in any environment: cloud or on-premise, on or offline, mobile or PC.</a:t>
            </a:r>
          </a:p>
        </p:txBody>
      </p:sp>
      <p:sp>
        <p:nvSpPr>
          <p:cNvPr id="103" name="Shape 103"/>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12" name="Shape 112"/>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SzPct val="25000"/>
              <a:buNone/>
            </a:pPr>
            <a:r>
              <a:rPr sz="1200" lang="en-US">
                <a:solidFill>
                  <a:schemeClr val="dk1"/>
                </a:solidFill>
                <a:latin typeface="Calibri"/>
                <a:ea typeface="Calibri"/>
                <a:cs typeface="Calibri"/>
                <a:sym typeface="Calibri"/>
              </a:rPr>
              <a:t>Logging onto and out of your Mifos X account is simple and easy. </a:t>
            </a:r>
          </a:p>
        </p:txBody>
      </p:sp>
      <p:sp>
        <p:nvSpPr>
          <p:cNvPr id="113" name="Shape 113"/>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24" name="Shape 124"/>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rtl="0" lvl="0">
              <a:lnSpc>
                <a:spcPct val="136363"/>
              </a:lnSpc>
              <a:spcBef>
                <a:spcPts val="800"/>
              </a:spcBef>
              <a:buSzPct val="91666"/>
              <a:buNone/>
            </a:pPr>
            <a:r>
              <a:rPr sz="1200" lang="en-US">
                <a:solidFill>
                  <a:srgbClr val="333333"/>
                </a:solidFill>
                <a:latin typeface="Calibri"/>
                <a:ea typeface="Calibri"/>
                <a:cs typeface="Calibri"/>
                <a:sym typeface="Calibri"/>
              </a:rPr>
              <a:t>Your system administrator will provide you with your username, password, and the URL needed to access your financial institution's implementation of Mifos X. Once you have your username and password, you are ready to sign in to the Mifos X system. In addition, the Mifos X Sign In page features a Language selector menu, Mifos X version and product information, Resource links, Community links and News links.</a:t>
            </a:r>
          </a:p>
          <a:p>
            <a:pPr algn="l" rtl="0" lvl="0" marR="0" indent="0" marL="0">
              <a:spcBef>
                <a:spcPts val="0"/>
              </a:spcBef>
              <a:spcAft>
                <a:spcPts val="0"/>
              </a:spcAft>
              <a:buNone/>
            </a:pPr>
            <a:r>
              <a:t/>
            </a:r>
            <a:endParaRPr sz="1100">
              <a:solidFill>
                <a:srgbClr val="333333"/>
              </a:solidFill>
            </a:endParaRPr>
          </a:p>
        </p:txBody>
      </p:sp>
      <p:sp>
        <p:nvSpPr>
          <p:cNvPr id="125" name="Shape 125"/>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p:nvPr>
            <p:ph idx="2" type="sldImg"/>
          </p:nvPr>
        </p:nvSpPr>
        <p:spPr>
          <a:xfrm>
            <a:off y="701675" x="1187450"/>
            <a:ext cy="3508375" cx="4678362"/>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round/>
            <a:headEnd w="med" len="med" type="none"/>
            <a:tailEnd w="med" len="med" type="none"/>
          </a:ln>
        </p:spPr>
      </p:sp>
      <p:sp>
        <p:nvSpPr>
          <p:cNvPr id="137" name="Shape 137"/>
          <p:cNvSpPr txBox="1"/>
          <p:nvPr>
            <p:ph idx="1" type="body"/>
          </p:nvPr>
        </p:nvSpPr>
        <p:spPr>
          <a:xfrm>
            <a:off y="4444444" x="705327"/>
            <a:ext cy="4210525" cx="5642609"/>
          </a:xfrm>
          <a:prstGeom prst="rect">
            <a:avLst/>
          </a:prstGeom>
          <a:noFill/>
          <a:ln>
            <a:noFill/>
          </a:ln>
        </p:spPr>
        <p:txBody>
          <a:bodyPr bIns="46875" rIns="93750" lIns="93750" tIns="46875" anchor="t" anchorCtr="0">
            <a:noAutofit/>
          </a:bodyPr>
          <a:lstStyle/>
          <a:p>
            <a:pPr algn="l" rtl="0" lvl="0" marR="0" indent="0" marL="0">
              <a:spcBef>
                <a:spcPts val="0"/>
              </a:spcBef>
              <a:spcAft>
                <a:spcPts val="0"/>
              </a:spcAft>
              <a:buSzPct val="25000"/>
              <a:buNone/>
            </a:pPr>
            <a:r>
              <a:rPr sz="1200" lang="en-US">
                <a:solidFill>
                  <a:schemeClr val="dk1"/>
                </a:solidFill>
                <a:latin typeface="Calibri"/>
                <a:ea typeface="Calibri"/>
                <a:cs typeface="Calibri"/>
                <a:sym typeface="Calibri"/>
              </a:rPr>
              <a:t>It is important to log out of your Mifos X account when not in use to ensure the safety of your data. </a:t>
            </a:r>
          </a:p>
        </p:txBody>
      </p:sp>
      <p:sp>
        <p:nvSpPr>
          <p:cNvPr id="138" name="Shape 138"/>
          <p:cNvSpPr txBox="1"/>
          <p:nvPr>
            <p:ph idx="12" type="sldNum"/>
          </p:nvPr>
        </p:nvSpPr>
        <p:spPr>
          <a:xfrm>
            <a:off y="8887264" x="3995217"/>
            <a:ext cy="467835" cx="3056414"/>
          </a:xfrm>
          <a:prstGeom prst="rect">
            <a:avLst/>
          </a:prstGeom>
          <a:noFill/>
          <a:ln>
            <a:noFill/>
          </a:ln>
        </p:spPr>
        <p:txBody>
          <a:bodyPr bIns="46875" rIns="93750" lIns="93750" tIns="46875" anchor="b" anchorCtr="0">
            <a:noAutofit/>
          </a:bodyPr>
          <a:lstStyle/>
          <a:p>
            <a:pPr algn="r" rtl="0" lvl="0" marR="0" indent="0" marL="0">
              <a:spcBef>
                <a:spcPts val="0"/>
              </a:spcBef>
              <a:spcAft>
                <a:spcPts val="0"/>
              </a:spcAft>
              <a:buSzPct val="25000"/>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p:nvPr>
            <p:ph idx="2" type="sldImg"/>
          </p:nvPr>
        </p:nvSpPr>
        <p:spPr>
          <a:xfrm>
            <a:off y="701675" x="1187450"/>
            <a:ext cy="3508499" cx="46784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4" name="Shape 144"/>
          <p:cNvSpPr txBox="1"/>
          <p:nvPr>
            <p:ph idx="1" type="body"/>
          </p:nvPr>
        </p:nvSpPr>
        <p:spPr>
          <a:xfrm>
            <a:off y="4444444" x="705327"/>
            <a:ext cy="4210499" cx="5642700"/>
          </a:xfrm>
          <a:prstGeom prst="rect">
            <a:avLst/>
          </a:prstGeom>
        </p:spPr>
        <p:txBody>
          <a:bodyPr bIns="91425" rIns="91425" lIns="91425" tIns="91425" anchor="t" anchorCtr="0">
            <a:noAutofit/>
          </a:bodyPr>
          <a:lstStyle/>
          <a:p>
            <a:pPr>
              <a:spcBef>
                <a:spcPts val="0"/>
              </a:spcBef>
              <a:buNone/>
            </a:pPr>
            <a:r>
              <a:rPr lang="en-US"/>
              <a:t>Video. Click play to watch.</a:t>
            </a:r>
          </a:p>
        </p:txBody>
      </p:sp>
      <p:sp>
        <p:nvSpPr>
          <p:cNvPr id="145" name="Shape 145"/>
          <p:cNvSpPr txBox="1"/>
          <p:nvPr>
            <p:ph idx="12" type="sldNum"/>
          </p:nvPr>
        </p:nvSpPr>
        <p:spPr>
          <a:xfrm>
            <a:off y="8887264" x="3995217"/>
            <a:ext cy="467700" cx="3056400"/>
          </a:xfrm>
          <a:prstGeom prst="rect">
            <a:avLst/>
          </a:prstGeom>
        </p:spPr>
        <p:txBody>
          <a:bodyPr bIns="91425" rIns="91425" lIns="91425" tIns="91425" anchor="b" anchorCtr="0">
            <a:noAutofit/>
          </a:bodyPr>
          <a:lstStyle/>
          <a:p>
            <a:pPr rtl="0" lvl="0">
              <a:spcBef>
                <a:spcPts val="0"/>
              </a:spcBef>
              <a:buClr>
                <a:srgbClr val="000000"/>
              </a:buClr>
              <a:buFont typeface="Arial"/>
              <a:buNone/>
            </a:pPr>
            <a:r>
              <a:t/>
            </a:r>
            <a:endParaRPr/>
          </a:p>
          <a:p>
            <a:pPr rtl="0" lvl="1">
              <a:spcBef>
                <a:spcPts val="0"/>
              </a:spcBef>
              <a:buClr>
                <a:srgbClr val="000000"/>
              </a:buClr>
              <a:buFont typeface="Arial"/>
              <a:buNone/>
            </a:pPr>
            <a:r>
              <a:t/>
            </a:r>
            <a:endParaRPr/>
          </a:p>
          <a:p>
            <a:pPr rtl="0" lvl="2">
              <a:spcBef>
                <a:spcPts val="0"/>
              </a:spcBef>
              <a:buClr>
                <a:srgbClr val="000000"/>
              </a:buClr>
              <a:buFont typeface="Arial"/>
              <a:buNone/>
            </a:pPr>
            <a:r>
              <a:t/>
            </a:r>
            <a:endParaRPr/>
          </a:p>
          <a:p>
            <a:pPr rtl="0" lvl="3">
              <a:spcBef>
                <a:spcPts val="0"/>
              </a:spcBef>
              <a:buClr>
                <a:srgbClr val="000000"/>
              </a:buClr>
              <a:buFont typeface="Arial"/>
              <a:buNone/>
            </a:pPr>
            <a:r>
              <a:t/>
            </a:r>
            <a:endParaRPr/>
          </a:p>
          <a:p>
            <a:pPr rtl="0" lvl="4">
              <a:spcBef>
                <a:spcPts val="0"/>
              </a:spcBef>
              <a:buClr>
                <a:srgbClr val="000000"/>
              </a:buClr>
              <a:buFont typeface="Arial"/>
              <a:buNone/>
            </a:pPr>
            <a:r>
              <a:t/>
            </a:r>
            <a:endParaRPr/>
          </a:p>
          <a:p>
            <a:pPr rtl="0" lvl="5">
              <a:spcBef>
                <a:spcPts val="0"/>
              </a:spcBef>
              <a:buClr>
                <a:srgbClr val="000000"/>
              </a:buClr>
              <a:buFont typeface="Arial"/>
              <a:buNone/>
            </a:pPr>
            <a:r>
              <a:t/>
            </a:r>
            <a:endParaRPr/>
          </a:p>
          <a:p>
            <a:pPr rtl="0" lvl="6">
              <a:spcBef>
                <a:spcPts val="0"/>
              </a:spcBef>
              <a:buClr>
                <a:srgbClr val="000000"/>
              </a:buClr>
              <a:buFont typeface="Arial"/>
              <a:buNone/>
            </a:pPr>
            <a:r>
              <a:t/>
            </a:r>
            <a:endParaRPr/>
          </a:p>
          <a:p>
            <a:pPr rtl="0" lvl="7">
              <a:spcBef>
                <a:spcPts val="0"/>
              </a:spcBef>
              <a:buClr>
                <a:srgbClr val="000000"/>
              </a:buClr>
              <a:buFont typeface="Arial"/>
              <a:buNone/>
            </a:pPr>
            <a:r>
              <a:t/>
            </a:r>
            <a:endParaRPr/>
          </a:p>
          <a:p>
            <a:pPr lvl="8">
              <a:spcBef>
                <a:spcPts val="0"/>
              </a:spcBef>
              <a:buClr>
                <a:srgbClr val="000000"/>
              </a:buClr>
              <a:buFont typeface="Arial"/>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y="0" x="0"/>
          <a:ext cy="0" cx="0"/>
          <a:chOff y="0" x="0"/>
          <a:chExt cy="0" cx="0"/>
        </a:xfrm>
      </p:grpSpPr>
      <p:sp>
        <p:nvSpPr>
          <p:cNvPr id="19" name="Shape 19"/>
          <p:cNvSpPr/>
          <p:nvPr/>
        </p:nvSpPr>
        <p:spPr>
          <a:xfrm>
            <a:off y="5970587" x="0"/>
            <a:ext cy="887411"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0" name="Shape 20"/>
          <p:cNvSpPr/>
          <p:nvPr/>
        </p:nvSpPr>
        <p:spPr>
          <a:xfrm>
            <a:off y="6053137" x="-9525"/>
            <a:ext cy="712786" cx="2249488"/>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1" name="Shape 21"/>
          <p:cNvSpPr/>
          <p:nvPr/>
        </p:nvSpPr>
        <p:spPr>
          <a:xfrm>
            <a:off y="6043612" x="2359025"/>
            <a:ext cy="714374" cx="6784975"/>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2" name="Shape 22"/>
          <p:cNvSpPr txBox="1"/>
          <p:nvPr>
            <p:ph type="ctrTitle"/>
          </p:nvPr>
        </p:nvSpPr>
        <p:spPr>
          <a:xfrm>
            <a:off y="4038600" x="2362200"/>
            <a:ext cy="1828800" cx="6476999"/>
          </a:xfrm>
          <a:prstGeom prst="rect">
            <a:avLst/>
          </a:prstGeom>
          <a:noFill/>
          <a:ln>
            <a:noFill/>
          </a:ln>
        </p:spPr>
        <p:txBody>
          <a:bodyPr bIns="91425" rIns="91425" lIns="91425" tIns="91425" anchor="b"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23" name="Shape 23"/>
          <p:cNvSpPr txBox="1"/>
          <p:nvPr>
            <p:ph idx="1" type="subTitle"/>
          </p:nvPr>
        </p:nvSpPr>
        <p:spPr>
          <a:xfrm>
            <a:off y="6050037" x="2362200"/>
            <a:ext cy="685799" cx="6705599"/>
          </a:xfrm>
          <a:prstGeom prst="rect">
            <a:avLst/>
          </a:prstGeom>
          <a:noFill/>
          <a:ln>
            <a:noFill/>
          </a:ln>
        </p:spPr>
        <p:txBody>
          <a:bodyPr bIns="91425" rIns="91425" lIns="91425" tIns="91425" anchor="ctr" anchorCtr="0"/>
          <a:lstStyle>
            <a:lvl1pPr algn="l" rtl="0" marR="0" indent="0" marL="0">
              <a:spcBef>
                <a:spcPts val="700"/>
              </a:spcBef>
              <a:spcAft>
                <a:spcPts val="0"/>
              </a:spcAft>
              <a:buClr>
                <a:schemeClr val="accent2"/>
              </a:buClr>
              <a:buFont typeface="Noto Symbol"/>
              <a:buNone/>
              <a:defRPr/>
            </a:lvl1pPr>
            <a:lvl2pPr algn="ctr" rtl="0" marR="0" indent="0" marL="457200">
              <a:spcBef>
                <a:spcPts val="550"/>
              </a:spcBef>
              <a:spcAft>
                <a:spcPts val="0"/>
              </a:spcAft>
              <a:buClr>
                <a:schemeClr val="accent1"/>
              </a:buClr>
              <a:buFont typeface="Noto Symbol"/>
              <a:buNone/>
              <a:defRPr/>
            </a:lvl2pPr>
            <a:lvl3pPr algn="ctr" rtl="0" marR="0" indent="0" marL="914400">
              <a:spcBef>
                <a:spcPts val="500"/>
              </a:spcBef>
              <a:spcAft>
                <a:spcPts val="0"/>
              </a:spcAft>
              <a:buClr>
                <a:schemeClr val="accent2"/>
              </a:buClr>
              <a:buFont typeface="Noto Symbol"/>
              <a:buNone/>
              <a:defRPr/>
            </a:lvl3pPr>
            <a:lvl4pPr algn="ctr" rtl="0" marR="0" indent="0" marL="1371600">
              <a:spcBef>
                <a:spcPts val="400"/>
              </a:spcBef>
              <a:spcAft>
                <a:spcPts val="0"/>
              </a:spcAft>
              <a:buClr>
                <a:srgbClr val="6BB1C9"/>
              </a:buClr>
              <a:buFont typeface="Noto Symbol"/>
              <a:buNone/>
              <a:defRPr/>
            </a:lvl4pPr>
            <a:lvl5pPr algn="ctr" rtl="0" marR="0" indent="0" marL="1828800">
              <a:spcBef>
                <a:spcPts val="400"/>
              </a:spcBef>
              <a:spcAft>
                <a:spcPts val="0"/>
              </a:spcAft>
              <a:buClr>
                <a:srgbClr val="6585CF"/>
              </a:buClr>
              <a:buFont typeface="Noto Symbol"/>
              <a:buNone/>
              <a:defRPr/>
            </a:lvl5pPr>
            <a:lvl6pPr algn="ctr" rtl="0" marR="0" indent="0" marL="2286000">
              <a:spcBef>
                <a:spcPts val="360"/>
              </a:spcBef>
              <a:buClr>
                <a:schemeClr val="accent1"/>
              </a:buClr>
              <a:buFont typeface="Noto Symbol"/>
              <a:buNone/>
              <a:defRPr/>
            </a:lvl6pPr>
            <a:lvl7pPr algn="ctr" rtl="0" marR="0" indent="0" marL="2743200">
              <a:spcBef>
                <a:spcPts val="360"/>
              </a:spcBef>
              <a:buClr>
                <a:schemeClr val="accent2"/>
              </a:buClr>
              <a:buFont typeface="Noto Symbol"/>
              <a:buNone/>
              <a:defRPr/>
            </a:lvl7pPr>
            <a:lvl8pPr algn="ctr" rtl="0" marR="0" indent="0" marL="3200400">
              <a:spcBef>
                <a:spcPts val="360"/>
              </a:spcBef>
              <a:buClr>
                <a:schemeClr val="accent3"/>
              </a:buClr>
              <a:buFont typeface="Noto Symbol"/>
              <a:buNone/>
              <a:defRPr/>
            </a:lvl8pPr>
            <a:lvl9pPr algn="ctr" rtl="0" marR="0" indent="0" marL="3657600">
              <a:spcBef>
                <a:spcPts val="360"/>
              </a:spcBef>
              <a:buClr>
                <a:schemeClr val="accent4"/>
              </a:buClr>
              <a:buFont typeface="Noto Symbol"/>
              <a:buNone/>
              <a:defRPr/>
            </a:lvl9pPr>
          </a:lstStyle>
          <a:p/>
        </p:txBody>
      </p:sp>
      <p:sp>
        <p:nvSpPr>
          <p:cNvPr id="24" name="Shape 24"/>
          <p:cNvSpPr txBox="1"/>
          <p:nvPr>
            <p:ph idx="10" type="dt"/>
          </p:nvPr>
        </p:nvSpPr>
        <p:spPr>
          <a:xfrm>
            <a:off y="6069012" x="76200"/>
            <a:ext cy="685799" cx="2057400"/>
          </a:xfrm>
          <a:prstGeom prst="rect">
            <a:avLst/>
          </a:prstGeom>
          <a:noFill/>
          <a:ln>
            <a:noFill/>
          </a:ln>
        </p:spPr>
        <p:txBody>
          <a:bodyPr bIns="91425" rIns="91425" lIns="91425" tIns="91425" anchor="ctr"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5" name="Shape 25"/>
          <p:cNvSpPr txBox="1"/>
          <p:nvPr>
            <p:ph idx="11" type="ftr"/>
          </p:nvPr>
        </p:nvSpPr>
        <p:spPr>
          <a:xfrm>
            <a:off y="236537" x="2085975"/>
            <a:ext cy="365125" cx="5867400"/>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26" name="Shape 26"/>
          <p:cNvSpPr txBox="1"/>
          <p:nvPr>
            <p:ph idx="12" type="sldNum"/>
          </p:nvPr>
        </p:nvSpPr>
        <p:spPr>
          <a:xfrm>
            <a:off y="228600" x="8001000"/>
            <a:ext cy="381000" cx="8381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8" name="Shape 78"/>
        <p:cNvGrpSpPr/>
        <p:nvPr/>
      </p:nvGrpSpPr>
      <p:grpSpPr>
        <a:xfrm>
          <a:off y="0" x="0"/>
          <a:ext cy="0" cx="0"/>
          <a:chOff y="0" x="0"/>
          <a:chExt cy="0" cx="0"/>
        </a:xfrm>
      </p:grpSpPr>
      <p:sp>
        <p:nvSpPr>
          <p:cNvPr id="79" name="Shape 79"/>
          <p:cNvSpPr/>
          <p:nvPr/>
        </p:nvSpPr>
        <p:spPr>
          <a:xfrm>
            <a:off y="4572000" x="-9525"/>
            <a:ext cy="887412"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0" name="Shape 80"/>
          <p:cNvSpPr/>
          <p:nvPr/>
        </p:nvSpPr>
        <p:spPr>
          <a:xfrm>
            <a:off y="4664075" x="-9525"/>
            <a:ext cy="712788" cx="1463675"/>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1" name="Shape 81"/>
          <p:cNvSpPr/>
          <p:nvPr/>
        </p:nvSpPr>
        <p:spPr>
          <a:xfrm>
            <a:off y="4654550" x="1544637"/>
            <a:ext cy="712788" cx="7599361"/>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2" name="Shape 82"/>
          <p:cNvSpPr/>
          <p:nvPr/>
        </p:nvSpPr>
        <p:spPr>
          <a:xfrm>
            <a:off y="0" x="1447800"/>
            <a:ext cy="6867525" cx="100013"/>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83" name="Shape 83"/>
          <p:cNvSpPr txBox="1"/>
          <p:nvPr>
            <p:ph idx="1" type="body"/>
          </p:nvPr>
        </p:nvSpPr>
        <p:spPr>
          <a:xfrm>
            <a:off y="5486400" x="1600200"/>
            <a:ext cy="685799" cx="7315200"/>
          </a:xfrm>
          <a:prstGeom prst="rect">
            <a:avLst/>
          </a:prstGeom>
          <a:noFill/>
          <a:ln>
            <a:noFill/>
          </a:ln>
        </p:spPr>
        <p:txBody>
          <a:bodyPr bIns="91425" rIns="91425" lIns="91425" tIns="91425" anchor="t" anchorCtr="0"/>
          <a:lstStyle>
            <a:lvl1pPr rtl="0" indent="0" marL="0">
              <a:spcBef>
                <a:spcPts val="0"/>
              </a:spcBef>
              <a:buNone/>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4" name="Shape 84"/>
          <p:cNvSpPr txBox="1"/>
          <p:nvPr>
            <p:ph type="title"/>
          </p:nvPr>
        </p:nvSpPr>
        <p:spPr>
          <a:xfrm>
            <a:off y="4648200" x="1600200"/>
            <a:ext cy="685799" cx="7315200"/>
          </a:xfrm>
          <a:prstGeom prst="rect">
            <a:avLst/>
          </a:prstGeom>
          <a:noFill/>
          <a:ln>
            <a:noFill/>
          </a:ln>
        </p:spPr>
        <p:txBody>
          <a:bodyPr bIns="91425" rIns="91425" lIns="91425" tIns="91425" anchor="ctr" anchorCtr="0"/>
          <a:lstStyle>
            <a:lvl1pPr algn="l"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85" name="Shape 85"/>
          <p:cNvSpPr/>
          <p:nvPr>
            <p:ph idx="2" type="pic"/>
          </p:nvPr>
        </p:nvSpPr>
        <p:spPr>
          <a:xfrm>
            <a:off y="0" x="1560575"/>
            <a:ext cy="4568952" cx="7583423"/>
          </a:xfrm>
          <a:prstGeom prst="rect">
            <a:avLst/>
          </a:prstGeom>
          <a:solidFill>
            <a:srgbClr val="DFE6F5"/>
          </a:solidFill>
          <a:ln>
            <a:noFill/>
          </a:ln>
        </p:spPr>
      </p:sp>
      <p:sp>
        <p:nvSpPr>
          <p:cNvPr id="86" name="Shape 86"/>
          <p:cNvSpPr txBox="1"/>
          <p:nvPr>
            <p:ph idx="10" type="dt"/>
          </p:nvPr>
        </p:nvSpPr>
        <p:spPr>
          <a:xfrm>
            <a:off y="6248400" x="62484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7" name="Shape 87"/>
          <p:cNvSpPr txBox="1"/>
          <p:nvPr>
            <p:ph idx="12" type="sldNum"/>
          </p:nvPr>
        </p:nvSpPr>
        <p:spPr>
          <a:xfrm>
            <a:off y="4667250" x="0"/>
            <a:ext cy="663574" cx="1447800"/>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88" name="Shape 88"/>
          <p:cNvSpPr txBox="1"/>
          <p:nvPr/>
        </p:nvSpPr>
        <p:spPr>
          <a:xfrm>
            <a:off y="624840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89" name="Shape 89"/>
        <p:cNvGrpSpPr/>
        <p:nvPr/>
      </p:nvGrpSpPr>
      <p:grpSpPr>
        <a:xfrm>
          <a:off y="0" x="0"/>
          <a:ext cy="0" cx="0"/>
          <a:chOff y="0" x="0"/>
          <a:chExt cy="0" cx="0"/>
        </a:xfrm>
      </p:grpSpPr>
      <p:sp>
        <p:nvSpPr>
          <p:cNvPr id="90" name="Shape 90"/>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91" name="Shape 91"/>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92" name="Shape 92"/>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93" name="Shape 93"/>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4" name="Shape 94"/>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5" name="Shape 95"/>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96" name="Shape 96"/>
          <p:cNvSpPr txBox="1"/>
          <p:nvPr/>
        </p:nvSpPr>
        <p:spPr>
          <a:xfrm>
            <a:off y="624840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7" name="Shape 27"/>
        <p:cNvGrpSpPr/>
        <p:nvPr/>
      </p:nvGrpSpPr>
      <p:grpSpPr>
        <a:xfrm>
          <a:off y="0" x="0"/>
          <a:ext cy="0" cx="0"/>
          <a:chOff y="0" x="0"/>
          <a:chExt cy="0" cx="0"/>
        </a:xfrm>
      </p:grpSpPr>
      <p:sp>
        <p:nvSpPr>
          <p:cNvPr id="28" name="Shape 28"/>
          <p:cNvSpPr/>
          <p:nvPr/>
        </p:nvSpPr>
        <p:spPr>
          <a:xfrm>
            <a:off y="1524000" x="0"/>
            <a:ext cy="1143000"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29" name="Shape 29"/>
          <p:cNvSpPr/>
          <p:nvPr/>
        </p:nvSpPr>
        <p:spPr>
          <a:xfrm>
            <a:off y="1600200" x="0"/>
            <a:ext cy="990599" cx="1295400"/>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30" name="Shape 30"/>
          <p:cNvSpPr/>
          <p:nvPr/>
        </p:nvSpPr>
        <p:spPr>
          <a:xfrm>
            <a:off y="1600200" x="1371600"/>
            <a:ext cy="990599" cx="7772400"/>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31" name="Shape 31"/>
          <p:cNvSpPr txBox="1"/>
          <p:nvPr>
            <p:ph idx="1" type="body"/>
          </p:nvPr>
        </p:nvSpPr>
        <p:spPr>
          <a:xfrm>
            <a:off y="2743200" x="1371600"/>
            <a:ext cy="1673224" cx="7123113"/>
          </a:xfrm>
          <a:prstGeom prst="rect">
            <a:avLst/>
          </a:prstGeom>
          <a:noFill/>
          <a:ln>
            <a:noFill/>
          </a:ln>
        </p:spPr>
        <p:txBody>
          <a:bodyPr bIns="91425" rIns="91425" lIns="91425" tIns="91425" anchor="t" anchorCtr="0"/>
          <a:lstStyle>
            <a:lvl1pPr rtl="0" indent="0" marL="0">
              <a:spcBef>
                <a:spcPts val="0"/>
              </a:spcBef>
              <a:buClr>
                <a:schemeClr val="dk2"/>
              </a:buClr>
              <a:buNone/>
              <a:defRPr/>
            </a:lvl1pPr>
            <a:lvl2pPr rtl="0">
              <a:spcBef>
                <a:spcPts val="0"/>
              </a:spcBef>
              <a:buClr>
                <a:srgbClr val="888888"/>
              </a:buClr>
              <a:buNone/>
              <a:defRPr/>
            </a:lvl2pPr>
            <a:lvl3pPr rtl="0">
              <a:spcBef>
                <a:spcPts val="0"/>
              </a:spcBef>
              <a:buClr>
                <a:srgbClr val="888888"/>
              </a:buClr>
              <a:buNone/>
              <a:defRPr/>
            </a:lvl3pPr>
            <a:lvl4pPr rtl="0">
              <a:spcBef>
                <a:spcPts val="0"/>
              </a:spcBef>
              <a:buClr>
                <a:srgbClr val="888888"/>
              </a:buClr>
              <a:buNone/>
              <a:defRPr/>
            </a:lvl4pPr>
            <a:lvl5pPr rtl="0">
              <a:spcBef>
                <a:spcPts val="0"/>
              </a:spcBef>
              <a:buClr>
                <a:srgbClr val="888888"/>
              </a:buCl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2" name="Shape 32"/>
          <p:cNvSpPr txBox="1"/>
          <p:nvPr>
            <p:ph type="title"/>
          </p:nvPr>
        </p:nvSpPr>
        <p:spPr>
          <a:xfrm>
            <a:off y="1600200" x="1371600"/>
            <a:ext cy="990599" cx="7619999"/>
          </a:xfrm>
          <a:prstGeom prst="rect">
            <a:avLst/>
          </a:prstGeom>
          <a:noFill/>
          <a:ln>
            <a:noFill/>
          </a:ln>
        </p:spPr>
        <p:txBody>
          <a:bodyPr bIns="91425" rIns="91425" lIns="91425" tIns="91425" anchor="ctr" anchorCtr="0"/>
          <a:lstStyle>
            <a:lvl1pPr algn="l"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3" name="Shape 33"/>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4" name="Shape 34"/>
          <p:cNvSpPr txBox="1"/>
          <p:nvPr>
            <p:ph idx="12" type="sldNum"/>
          </p:nvPr>
        </p:nvSpPr>
        <p:spPr>
          <a:xfrm>
            <a:off y="1752600" x="0"/>
            <a:ext cy="701674" cx="1295400"/>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35" name="Shape 35"/>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36" name="Shape 36"/>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7" name="Shape 37"/>
        <p:cNvGrpSpPr/>
        <p:nvPr/>
      </p:nvGrpSpPr>
      <p:grpSpPr>
        <a:xfrm>
          <a:off y="0" x="0"/>
          <a:ext cy="0" cx="0"/>
          <a:chOff y="0" x="0"/>
          <a:chExt cy="0" cx="0"/>
        </a:xfrm>
      </p:grpSpPr>
      <p:sp>
        <p:nvSpPr>
          <p:cNvPr id="38" name="Shape 38"/>
          <p:cNvSpPr txBox="1"/>
          <p:nvPr>
            <p:ph type="title"/>
          </p:nvPr>
        </p:nvSpPr>
        <p:spPr>
          <a:xfrm>
            <a:off y="0" x="609600"/>
            <a:ext cy="685799" cx="8156448"/>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39" name="Shape 39"/>
          <p:cNvSpPr txBox="1"/>
          <p:nvPr>
            <p:ph idx="1" type="body"/>
          </p:nvPr>
        </p:nvSpPr>
        <p:spPr>
          <a:xfrm>
            <a:off y="914400" x="612647"/>
            <a:ext cy="5181600" cx="81533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0" name="Shape 40"/>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1" name="Shape 41"/>
        <p:cNvGrpSpPr/>
        <p:nvPr/>
      </p:nvGrpSpPr>
      <p:grpSpPr>
        <a:xfrm>
          <a:off y="0" x="0"/>
          <a:ext cy="0" cx="0"/>
          <a:chOff y="0" x="0"/>
          <a:chExt cy="0" cx="0"/>
        </a:xfrm>
      </p:grpSpPr>
      <p:sp>
        <p:nvSpPr>
          <p:cNvPr id="42" name="Shape 42"/>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3" name="Shape 43"/>
          <p:cNvSpPr txBox="1"/>
          <p:nvPr>
            <p:ph idx="1" type="body"/>
          </p:nvPr>
        </p:nvSpPr>
        <p:spPr>
          <a:xfrm>
            <a:off y="914400" x="609600"/>
            <a:ext cy="5247166" cx="3886200"/>
          </a:xfrm>
          <a:prstGeom prst="rect">
            <a:avLst/>
          </a:prstGeom>
          <a:noFill/>
          <a:ln>
            <a:noFill/>
          </a:ln>
        </p:spPr>
        <p:txBody>
          <a:bodyPr bIns="91425" rIns="91425" lIns="91425" tIns="91425" anchor="t" anchorCtr="0"/>
          <a:lstStyle>
            <a:lvl1pPr rtl="0">
              <a:spcBef>
                <a:spcPts val="0"/>
              </a:spcBef>
              <a:buFont typeface="Noto Symbol"/>
              <a:buChar char="⬜"/>
              <a:defRPr/>
            </a:lvl1pPr>
            <a:lvl2pPr rtl="0">
              <a:spcBef>
                <a:spcPts val="0"/>
              </a:spcBef>
              <a:buFont typeface="Noto Symbol"/>
              <a:buChar char="⬜"/>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4" name="Shape 44"/>
          <p:cNvSpPr txBox="1"/>
          <p:nvPr>
            <p:ph idx="2" type="body"/>
          </p:nvPr>
        </p:nvSpPr>
        <p:spPr>
          <a:xfrm>
            <a:off y="914400" x="4844901"/>
            <a:ext cy="5247166" cx="3886200"/>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45" name="Shape 4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6" name="Shape 46"/>
          <p:cNvSpPr txBox="1"/>
          <p:nvPr>
            <p:ph idx="12" type="sldNum"/>
          </p:nvPr>
        </p:nvSpPr>
        <p:spPr>
          <a:xfrm>
            <a:off y="1079500" x="0"/>
            <a:ext cy="219075" cx="533399"/>
          </a:xfrm>
          <a:prstGeom prst="rect">
            <a:avLst/>
          </a:prstGeom>
          <a:solidFill>
            <a:schemeClr val="accent2"/>
          </a:solid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47" name="Shape 47"/>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48" name="Shape 48"/>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9" name="Shape 49"/>
        <p:cNvGrpSpPr/>
        <p:nvPr/>
      </p:nvGrpSpPr>
      <p:grpSpPr>
        <a:xfrm>
          <a:off y="0" x="0"/>
          <a:ext cy="0" cx="0"/>
          <a:chOff y="0" x="0"/>
          <a:chExt cy="0" cx="0"/>
        </a:xfrm>
      </p:grpSpPr>
      <p:sp>
        <p:nvSpPr>
          <p:cNvPr id="50" name="Shape 50"/>
          <p:cNvSpPr txBox="1"/>
          <p:nvPr>
            <p:ph type="title"/>
          </p:nvPr>
        </p:nvSpPr>
        <p:spPr>
          <a:xfrm>
            <a:off y="0" x="609600"/>
            <a:ext cy="685799" cx="8153399"/>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1" name="Shape 51"/>
          <p:cNvSpPr txBox="1"/>
          <p:nvPr>
            <p:ph idx="1" type="body"/>
          </p:nvPr>
        </p:nvSpPr>
        <p:spPr>
          <a:xfrm>
            <a:off y="1676400" x="609600"/>
            <a:ext cy="4343400" cx="3886200"/>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52" name="Shape 52"/>
          <p:cNvSpPr txBox="1"/>
          <p:nvPr>
            <p:ph idx="2" type="body"/>
          </p:nvPr>
        </p:nvSpPr>
        <p:spPr>
          <a:xfrm>
            <a:off y="1676400" x="4800600"/>
            <a:ext cy="4343400" cx="3886200"/>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53" name="Shape 53"/>
          <p:cNvSpPr txBox="1"/>
          <p:nvPr>
            <p:ph idx="3" type="body"/>
          </p:nvPr>
        </p:nvSpPr>
        <p:spPr>
          <a:xfrm>
            <a:off y="914400" x="609600"/>
            <a:ext cy="640079" cx="3886200"/>
          </a:xfrm>
          <a:prstGeom prst="rect">
            <a:avLst/>
          </a:prstGeom>
          <a:solidFill>
            <a:schemeClr val="accent2"/>
          </a:solidFill>
          <a:ln>
            <a:noFill/>
          </a:ln>
        </p:spPr>
        <p:txBody>
          <a:bodyPr bIns="91425" rIns="91425" lIns="91425" tIns="91425" anchor="ctr" anchorCtr="0"/>
          <a:lstStyle>
            <a:lvl1pPr rtl="0" indent="0" mar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4" name="Shape 54"/>
          <p:cNvSpPr txBox="1"/>
          <p:nvPr>
            <p:ph idx="4" type="body"/>
          </p:nvPr>
        </p:nvSpPr>
        <p:spPr>
          <a:xfrm>
            <a:off y="914400" x="4800600"/>
            <a:ext cy="640079" cx="3886200"/>
          </a:xfrm>
          <a:prstGeom prst="rect">
            <a:avLst/>
          </a:prstGeom>
          <a:solidFill>
            <a:schemeClr val="accent4"/>
          </a:solidFill>
          <a:ln>
            <a:noFill/>
          </a:ln>
        </p:spPr>
        <p:txBody>
          <a:bodyPr bIns="91425" rIns="91425" lIns="91425" tIns="91425" anchor="ctr" anchorCtr="0"/>
          <a:lstStyle>
            <a:lvl1pPr rtl="0" indent="0" mar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55" name="Shape 5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6" name="Shape 5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57" name="Shape 57"/>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8" name="Shape 58"/>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9" name="Shape 59"/>
        <p:cNvGrpSpPr/>
        <p:nvPr/>
      </p:nvGrpSpPr>
      <p:grpSpPr>
        <a:xfrm>
          <a:off y="0" x="0"/>
          <a:ext cy="0" cx="0"/>
          <a:chOff y="0" x="0"/>
          <a:chExt cy="0" cx="0"/>
        </a:xfrm>
      </p:grpSpPr>
      <p:sp>
        <p:nvSpPr>
          <p:cNvPr id="60" name="Shape 60"/>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1" name="Shape 61"/>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62" name="Shape 62"/>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ustom Layout">
    <p:spTree>
      <p:nvGrpSpPr>
        <p:cNvPr id="63" name="Shape 63"/>
        <p:cNvGrpSpPr/>
        <p:nvPr/>
      </p:nvGrpSpPr>
      <p:grpSpPr>
        <a:xfrm>
          <a:off y="0" x="0"/>
          <a:ext cy="0" cx="0"/>
          <a:chOff y="0" x="0"/>
          <a:chExt cy="0" cx="0"/>
        </a:xfrm>
      </p:grpSpPr>
      <p:sp>
        <p:nvSpPr>
          <p:cNvPr id="64" name="Shape 64"/>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65" name="Shape 6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6" name="Shape 6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67" name="Shape 67"/>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8" name="Shape 68"/>
        <p:cNvGrpSpPr/>
        <p:nvPr/>
      </p:nvGrpSpPr>
      <p:grpSpPr>
        <a:xfrm>
          <a:off y="0" x="0"/>
          <a:ext cy="0" cx="0"/>
          <a:chOff y="0" x="0"/>
          <a:chExt cy="0" cx="0"/>
        </a:xfrm>
      </p:grpSpPr>
      <p:sp>
        <p:nvSpPr>
          <p:cNvPr id="69" name="Shape 69"/>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1" name="Shape 71"/>
        <p:cNvGrpSpPr/>
        <p:nvPr/>
      </p:nvGrpSpPr>
      <p:grpSpPr>
        <a:xfrm>
          <a:off y="0" x="0"/>
          <a:ext cy="0" cx="0"/>
          <a:chOff y="0" x="0"/>
          <a:chExt cy="0" cx="0"/>
        </a:xfrm>
      </p:grpSpPr>
      <p:sp>
        <p:nvSpPr>
          <p:cNvPr id="72" name="Shape 72"/>
          <p:cNvSpPr txBox="1"/>
          <p:nvPr>
            <p:ph type="title"/>
          </p:nvPr>
        </p:nvSpPr>
        <p:spPr>
          <a:xfrm>
            <a:off y="0" x="609600"/>
            <a:ext cy="685799" cx="8156448"/>
          </a:xfrm>
          <a:prstGeom prst="rect">
            <a:avLst/>
          </a:prstGeom>
          <a:noFill/>
          <a:ln>
            <a:noFill/>
          </a:ln>
        </p:spPr>
        <p:txBody>
          <a:bodyPr bIns="91425" rIns="91425" lIns="91425" tIns="91425" anchor="ctr" anchorCtr="0"/>
          <a:lstStyle>
            <a:lvl1pPr algn="l" rtl="0">
              <a:spcBef>
                <a:spcPts val="0"/>
              </a:spcBef>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3" name="Shape 73"/>
          <p:cNvSpPr txBox="1"/>
          <p:nvPr>
            <p:ph idx="1" type="body"/>
          </p:nvPr>
        </p:nvSpPr>
        <p:spPr>
          <a:xfrm>
            <a:off y="914400" x="609600"/>
            <a:ext cy="5181600" cx="1600199"/>
          </a:xfrm>
          <a:prstGeom prst="rect">
            <a:avLst/>
          </a:prstGeom>
          <a:solidFill>
            <a:schemeClr val="accent2"/>
          </a:solidFill>
          <a:ln w="50800" cap="sq">
            <a:solidFill>
              <a:schemeClr val="accent2"/>
            </a:solidFill>
            <a:prstDash val="solid"/>
            <a:miter/>
            <a:headEnd w="med" len="med" type="none"/>
            <a:tailEnd w="med" len="med" type="none"/>
          </a:ln>
        </p:spPr>
        <p:txBody>
          <a:bodyPr bIns="91425" rIns="91425" lIns="91425" tIns="91425" anchor="t" anchorCtr="0"/>
          <a:lstStyle>
            <a:lvl1pPr rtl="0" indent="0" marL="0">
              <a:spcBef>
                <a:spcPts val="0"/>
              </a:spcBef>
              <a:spcAft>
                <a:spcPts val="1000"/>
              </a:spcAft>
              <a:buNone/>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74" name="Shape 74"/>
          <p:cNvSpPr txBox="1"/>
          <p:nvPr>
            <p:ph idx="2" type="body"/>
          </p:nvPr>
        </p:nvSpPr>
        <p:spPr>
          <a:xfrm>
            <a:off y="914400" x="2362200"/>
            <a:ext cy="5257799" cx="6400799"/>
          </a:xfrm>
          <a:prstGeom prst="rect">
            <a:avLst/>
          </a:prstGeom>
          <a:noFill/>
          <a:ln>
            <a:noFill/>
          </a:ln>
        </p:spPr>
        <p:txBody>
          <a:bodyPr bIns="91425" rIns="91425" lIns="91425" tIns="91425" anchor="t" anchorCtr="0"/>
          <a:lstStyle>
            <a:lvl1pPr algn="l" rtl="0" indent="-166688" marL="319088">
              <a:spcBef>
                <a:spcPts val="700"/>
              </a:spcBef>
              <a:spcAft>
                <a:spcPts val="0"/>
              </a:spcAft>
              <a:buClr>
                <a:schemeClr val="accent2"/>
              </a:buClr>
              <a:buFont typeface="Noto Symbol"/>
              <a:buChar char="⬜"/>
              <a:defRPr/>
            </a:lvl1pPr>
            <a:lvl2pPr algn="l" rtl="0" indent="-168593" marL="639763">
              <a:spcBef>
                <a:spcPts val="550"/>
              </a:spcBef>
              <a:spcAft>
                <a:spcPts val="0"/>
              </a:spcAft>
              <a:buClr>
                <a:schemeClr val="accent1"/>
              </a:buClr>
              <a:buFont typeface="Noto Symbol"/>
              <a:buChar char="⬜"/>
              <a:defRPr/>
            </a:lvl2pPr>
            <a:lvl3pPr algn="l" rtl="0" indent="-148272" marL="914400">
              <a:spcBef>
                <a:spcPts val="500"/>
              </a:spcBef>
              <a:spcAft>
                <a:spcPts val="0"/>
              </a:spcAft>
              <a:buClr>
                <a:schemeClr val="accent2"/>
              </a:buClr>
              <a:buFont typeface="Noto Symbol"/>
              <a:buChar char="■"/>
              <a:defRPr/>
            </a:lvl3pPr>
            <a:lvl4pPr algn="l" rtl="0" indent="-171450" marL="1371600">
              <a:spcBef>
                <a:spcPts val="400"/>
              </a:spcBef>
              <a:spcAft>
                <a:spcPts val="0"/>
              </a:spcAft>
              <a:buClr>
                <a:srgbClr val="6BB1C9"/>
              </a:buClr>
              <a:buFont typeface="Noto Symbol"/>
              <a:buChar char="■"/>
              <a:defRPr/>
            </a:lvl4pPr>
            <a:lvl5pPr algn="l" rtl="0" indent="-177800" marL="1828800">
              <a:spcBef>
                <a:spcPts val="400"/>
              </a:spcBef>
              <a:spcAft>
                <a:spcPts val="0"/>
              </a:spcAft>
              <a:buClr>
                <a:srgbClr val="6585CF"/>
              </a:buClr>
              <a:buFont typeface="Noto Symbol"/>
              <a:buChar char="■"/>
              <a:defRPr/>
            </a:lvl5pPr>
            <a:lvl6pPr algn="l" rtl="0" indent="-121920" marL="2103120">
              <a:spcBef>
                <a:spcPts val="360"/>
              </a:spcBef>
              <a:buClr>
                <a:schemeClr val="accent1"/>
              </a:buClr>
              <a:buFont typeface="Noto Symbol"/>
              <a:buChar char="▪"/>
              <a:defRPr/>
            </a:lvl6pPr>
            <a:lvl7pPr algn="l" rtl="0" indent="-116839" marL="2377440">
              <a:spcBef>
                <a:spcPts val="360"/>
              </a:spcBef>
              <a:buClr>
                <a:schemeClr val="accent2"/>
              </a:buClr>
              <a:buFont typeface="Noto Symbol"/>
              <a:buChar char="▪"/>
              <a:defRPr/>
            </a:lvl7pPr>
            <a:lvl8pPr algn="l" rtl="0" indent="-124460" marL="2651760">
              <a:spcBef>
                <a:spcPts val="360"/>
              </a:spcBef>
              <a:buClr>
                <a:schemeClr val="accent3"/>
              </a:buClr>
              <a:buFont typeface="Noto Symbol"/>
              <a:buChar char="▪"/>
              <a:defRPr/>
            </a:lvl8pPr>
            <a:lvl9pPr algn="l" rtl="0" indent="-119379" marL="2926080">
              <a:spcBef>
                <a:spcPts val="360"/>
              </a:spcBef>
              <a:buClr>
                <a:schemeClr val="accent4"/>
              </a:buClr>
              <a:buFont typeface="Noto Symbol"/>
              <a:buChar char="▪"/>
              <a:defRPr/>
            </a:lvl9pPr>
          </a:lstStyle>
          <a:p/>
        </p:txBody>
      </p:sp>
      <p:sp>
        <p:nvSpPr>
          <p:cNvPr id="75" name="Shape 75"/>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6" name="Shape 7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
        <p:nvSpPr>
          <p:cNvPr id="77" name="Shape 77"/>
          <p:cNvSpPr txBox="1"/>
          <p:nvPr/>
        </p:nvSpPr>
        <p:spPr>
          <a:xfrm>
            <a:off y="6461060" x="0"/>
            <a:ext cy="381000" cx="533399"/>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lang="en-US"/>
              <a:t> </a:t>
            </a: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xml" Type="http://schemas.openxmlformats.org/officeDocument/2006/relationships/slideLayout" Id="rId2"/><Relationship Target="../slideLayouts/slideLayout11.xml" Type="http://schemas.openxmlformats.org/officeDocument/2006/relationships/slideLayout" Id="rId12"/><Relationship Target="../theme/theme3.xml" Type="http://schemas.openxmlformats.org/officeDocument/2006/relationships/theme" Id="rId13"/><Relationship Target="../media/image00.jp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0" x="609600"/>
            <a:ext cy="685799" cx="81533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990600" x="612775"/>
            <a:ext cy="5135563" cx="8153399"/>
          </a:xfrm>
          <a:prstGeom prst="rect">
            <a:avLst/>
          </a:prstGeom>
          <a:noFill/>
          <a:ln>
            <a:noFill/>
          </a:ln>
        </p:spPr>
        <p:txBody>
          <a:bodyPr bIns="91425" rIns="91425" lIns="91425" tIns="91425" anchor="t" anchorCtr="0"/>
          <a:lstStyle>
            <a:lvl1pPr algn="l" rtl="0" marR="0" indent="-166688" marL="319088">
              <a:spcBef>
                <a:spcPts val="700"/>
              </a:spcBef>
              <a:spcAft>
                <a:spcPts val="0"/>
              </a:spcAft>
              <a:buClr>
                <a:schemeClr val="accent2"/>
              </a:buClr>
              <a:buFont typeface="Noto Symbol"/>
              <a:buChar char="⬜"/>
              <a:defRPr/>
            </a:lvl1pPr>
            <a:lvl2pPr algn="l" rtl="0" marR="0" indent="-168593" marL="639763">
              <a:spcBef>
                <a:spcPts val="550"/>
              </a:spcBef>
              <a:spcAft>
                <a:spcPts val="0"/>
              </a:spcAft>
              <a:buClr>
                <a:schemeClr val="accent1"/>
              </a:buClr>
              <a:buFont typeface="Noto Symbol"/>
              <a:buChar char="⬜"/>
              <a:defRPr/>
            </a:lvl2pPr>
            <a:lvl3pPr algn="l" rtl="0" marR="0" indent="-148272" marL="914400">
              <a:spcBef>
                <a:spcPts val="500"/>
              </a:spcBef>
              <a:spcAft>
                <a:spcPts val="0"/>
              </a:spcAft>
              <a:buClr>
                <a:schemeClr val="accent2"/>
              </a:buClr>
              <a:buFont typeface="Noto Symbol"/>
              <a:buChar char="■"/>
              <a:defRPr/>
            </a:lvl3pPr>
            <a:lvl4pPr algn="l" rtl="0" marR="0" indent="-171450" marL="1371600">
              <a:spcBef>
                <a:spcPts val="400"/>
              </a:spcBef>
              <a:spcAft>
                <a:spcPts val="0"/>
              </a:spcAft>
              <a:buClr>
                <a:srgbClr val="6BB1C9"/>
              </a:buClr>
              <a:buFont typeface="Noto Symbol"/>
              <a:buChar char="■"/>
              <a:defRPr/>
            </a:lvl4pPr>
            <a:lvl5pPr algn="l" rtl="0" marR="0" indent="-177800" marL="1828800">
              <a:spcBef>
                <a:spcPts val="400"/>
              </a:spcBef>
              <a:spcAft>
                <a:spcPts val="0"/>
              </a:spcAft>
              <a:buClr>
                <a:srgbClr val="6585CF"/>
              </a:buClr>
              <a:buFont typeface="Noto Symbol"/>
              <a:buChar char="■"/>
              <a:defRPr/>
            </a:lvl5pPr>
            <a:lvl6pPr algn="l" rtl="0" marR="0" indent="-121920" marL="2103120">
              <a:spcBef>
                <a:spcPts val="360"/>
              </a:spcBef>
              <a:buClr>
                <a:schemeClr val="accent1"/>
              </a:buClr>
              <a:buFont typeface="Noto Symbol"/>
              <a:buChar char="▪"/>
              <a:defRPr/>
            </a:lvl6pPr>
            <a:lvl7pPr algn="l" rtl="0" marR="0" indent="-116839" marL="2377440">
              <a:spcBef>
                <a:spcPts val="360"/>
              </a:spcBef>
              <a:buClr>
                <a:schemeClr val="accent2"/>
              </a:buClr>
              <a:buFont typeface="Noto Symbol"/>
              <a:buChar char="▪"/>
              <a:defRPr/>
            </a:lvl7pPr>
            <a:lvl8pPr algn="l" rtl="0" marR="0" indent="-124460" marL="2651760">
              <a:spcBef>
                <a:spcPts val="360"/>
              </a:spcBef>
              <a:buClr>
                <a:schemeClr val="accent3"/>
              </a:buClr>
              <a:buFont typeface="Noto Symbol"/>
              <a:buChar char="▪"/>
              <a:defRPr/>
            </a:lvl8pPr>
            <a:lvl9pPr algn="l" rtl="0" marR="0" indent="-119379" marL="2926080">
              <a:spcBef>
                <a:spcPts val="360"/>
              </a:spcBef>
              <a:buClr>
                <a:schemeClr val="accent4"/>
              </a:buClr>
              <a:buFont typeface="Noto Symbol"/>
              <a:buChar char="▪"/>
              <a:defRPr/>
            </a:lvl9pPr>
          </a:lstStyle>
          <a:p/>
        </p:txBody>
      </p:sp>
      <p:sp>
        <p:nvSpPr>
          <p:cNvPr id="11" name="Shape 11"/>
          <p:cNvSpPr txBox="1"/>
          <p:nvPr>
            <p:ph idx="10" type="dt"/>
          </p:nvPr>
        </p:nvSpPr>
        <p:spPr>
          <a:xfrm>
            <a:off y="6248400" x="6096000"/>
            <a:ext cy="365125" cx="2666999"/>
          </a:xfrm>
          <a:prstGeom prst="rect">
            <a:avLst/>
          </a:prstGeom>
          <a:noFill/>
          <a:ln>
            <a:noFill/>
          </a:ln>
        </p:spPr>
        <p:txBody>
          <a:bodyPr bIns="91425" rIns="91425" lIns="91425" tIns="91425" anchor="ctr"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609600"/>
            <a:ext cy="365125" cx="5421313"/>
          </a:xfrm>
          <a:prstGeom prst="rect">
            <a:avLst/>
          </a:prstGeom>
          <a:noFill/>
          <a:ln>
            <a:noFill/>
          </a:ln>
        </p:spPr>
        <p:txBody>
          <a:bodyPr bIns="91425" rIns="91425" lIns="91425" tIns="91425" anchor="ctr"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p:nvPr/>
        </p:nvSpPr>
        <p:spPr>
          <a:xfrm>
            <a:off y="685800" x="0"/>
            <a:ext cy="228600" cx="9144000"/>
          </a:xfrm>
          <a:prstGeom prst="rect">
            <a:avLst/>
          </a:prstGeom>
          <a:solidFill>
            <a:srgbClr val="FFFFFF"/>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4" name="Shape 14"/>
          <p:cNvSpPr/>
          <p:nvPr/>
        </p:nvSpPr>
        <p:spPr>
          <a:xfrm>
            <a:off y="685800" x="0"/>
            <a:ext cy="142875" cx="533399"/>
          </a:xfrm>
          <a:prstGeom prst="rect">
            <a:avLst/>
          </a:prstGeom>
          <a:solidFill>
            <a:schemeClr val="accent2"/>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5" name="Shape 15"/>
          <p:cNvSpPr/>
          <p:nvPr/>
        </p:nvSpPr>
        <p:spPr>
          <a:xfrm>
            <a:off y="685800" x="590550"/>
            <a:ext cy="144462" cx="8553450"/>
          </a:xfrm>
          <a:prstGeom prst="rect">
            <a:avLst/>
          </a:prstGeom>
          <a:solidFill>
            <a:schemeClr val="accent1"/>
          </a:solidFill>
          <a:ln>
            <a:noFill/>
          </a:ln>
        </p:spPr>
        <p:txBody>
          <a:bodyPr bIns="45700" rIns="91425" lIns="91425" tIns="45700" anchor="ctr" anchorCtr="0">
            <a:noAutofit/>
          </a:bodyPr>
          <a:lstStyle/>
          <a:p>
            <a:pPr algn="ctr" rtl="0" lvl="0" marR="0" indent="0" marL="0">
              <a:spcBef>
                <a:spcPts val="0"/>
              </a:spcBef>
              <a:spcAft>
                <a:spcPts val="0"/>
              </a:spcAft>
              <a:buNone/>
            </a:pPr>
            <a:r>
              <a:t/>
            </a:r>
            <a:endParaRPr strike="noStrike" u="none" b="0" cap="none" baseline="0" sz="1800" i="0">
              <a:solidFill>
                <a:schemeClr val="lt1"/>
              </a:solidFill>
              <a:latin typeface="Arial"/>
              <a:ea typeface="Arial"/>
              <a:cs typeface="Arial"/>
              <a:sym typeface="Arial"/>
            </a:endParaRPr>
          </a:p>
        </p:txBody>
      </p:sp>
      <p:sp>
        <p:nvSpPr>
          <p:cNvPr id="16" name="Shape 16"/>
          <p:cNvSpPr txBox="1"/>
          <p:nvPr>
            <p:ph idx="12" type="sldNum"/>
          </p:nvPr>
        </p:nvSpPr>
        <p:spPr>
          <a:xfrm>
            <a:off y="685800" x="0"/>
            <a:ext cy="139699" cx="533399"/>
          </a:xfrm>
          <a:prstGeom prst="rect">
            <a:avLst/>
          </a:prstGeom>
          <a:noFill/>
          <a:ln>
            <a:noFill/>
          </a:ln>
        </p:spPr>
        <p:txBody>
          <a:bodyPr bIns="91425" rIns="91425" lIns="91425" tIns="91425" anchor="ctr"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pic>
        <p:nvPicPr>
          <p:cNvPr id="17" name="Shape 17"/>
          <p:cNvPicPr preferRelativeResize="0"/>
          <p:nvPr/>
        </p:nvPicPr>
        <p:blipFill rotWithShape="1">
          <a:blip r:embed="rId1">
            <a:alphaModFix/>
          </a:blip>
          <a:srcRect t="0" b="0" r="0" l="0"/>
          <a:stretch/>
        </p:blipFill>
        <p:spPr>
          <a:xfrm>
            <a:off y="78217" x="7724632"/>
            <a:ext cy="554213" cx="1405719"/>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4.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1.png" Type="http://schemas.openxmlformats.org/officeDocument/2006/relationships/image" Id="rId4"/><Relationship Target="../media/image02.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 Target="../media/image06.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03.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http://youtube.com/v/YwOAYQ2yi00" Type="http://schemas.openxmlformats.org/officeDocument/2006/relationships/hyperlink" TargetMode="External" Id="rId4"/><Relationship Target="../media/image05.jp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y="0" x="0"/>
          <a:ext cy="0" cx="0"/>
          <a:chOff y="0" x="0"/>
          <a:chExt cy="0" cx="0"/>
        </a:xfrm>
      </p:grpSpPr>
      <p:sp>
        <p:nvSpPr>
          <p:cNvPr id="98" name="Shape 98"/>
          <p:cNvSpPr txBox="1"/>
          <p:nvPr>
            <p:ph idx="1" type="subTitle"/>
          </p:nvPr>
        </p:nvSpPr>
        <p:spPr>
          <a:xfrm>
            <a:off y="2739475" x="835300"/>
            <a:ext cy="1826399" cx="7587299"/>
          </a:xfrm>
          <a:prstGeom prst="rect">
            <a:avLst/>
          </a:prstGeom>
          <a:noFill/>
          <a:ln>
            <a:noFill/>
          </a:ln>
        </p:spPr>
        <p:txBody>
          <a:bodyPr bIns="45700" rIns="91425" lIns="91425" tIns="45700" anchor="ctr" anchorCtr="0">
            <a:noAutofit/>
          </a:bodyPr>
          <a:lstStyle/>
          <a:p>
            <a:pPr algn="ctr" rtl="0" lvl="0" marR="0" indent="0" marL="0">
              <a:spcBef>
                <a:spcPts val="0"/>
              </a:spcBef>
              <a:spcAft>
                <a:spcPts val="0"/>
              </a:spcAft>
              <a:buClr>
                <a:schemeClr val="accent2"/>
              </a:buClr>
              <a:buSzPct val="25000"/>
              <a:buFont typeface="Noto Symbol"/>
              <a:buNone/>
            </a:pPr>
            <a:r>
              <a:rPr b="1" sz="6000" lang="en-US">
                <a:solidFill>
                  <a:schemeClr val="dk2"/>
                </a:solidFill>
                <a:latin typeface="Questrial"/>
                <a:ea typeface="Questrial"/>
                <a:cs typeface="Questrial"/>
                <a:sym typeface="Questrial"/>
              </a:rPr>
              <a:t>Easy Access to Your </a:t>
            </a:r>
          </a:p>
          <a:p>
            <a:pPr algn="ctr" rtl="0" lvl="0" marR="0" indent="0" marL="0">
              <a:spcBef>
                <a:spcPts val="0"/>
              </a:spcBef>
              <a:spcAft>
                <a:spcPts val="0"/>
              </a:spcAft>
              <a:buClr>
                <a:schemeClr val="accent2"/>
              </a:buClr>
              <a:buSzPct val="25000"/>
              <a:buFont typeface="Noto Symbol"/>
              <a:buNone/>
            </a:pPr>
            <a:r>
              <a:rPr b="1" sz="6000" lang="en-US">
                <a:solidFill>
                  <a:schemeClr val="dk2"/>
                </a:solidFill>
                <a:latin typeface="Questrial"/>
                <a:ea typeface="Questrial"/>
                <a:cs typeface="Questrial"/>
                <a:sym typeface="Questrial"/>
              </a:rPr>
              <a:t> Mifos X Account</a:t>
            </a:r>
          </a:p>
        </p:txBody>
      </p:sp>
      <p:pic>
        <p:nvPicPr>
          <p:cNvPr id="99" name="Shape 99"/>
          <p:cNvPicPr preferRelativeResize="0"/>
          <p:nvPr/>
        </p:nvPicPr>
        <p:blipFill rotWithShape="1">
          <a:blip r:embed="rId3">
            <a:alphaModFix/>
          </a:blip>
          <a:srcRect t="15151" b="13105" r="7991" l="0"/>
          <a:stretch/>
        </p:blipFill>
        <p:spPr>
          <a:xfrm>
            <a:off y="405718" x="5193455"/>
            <a:ext cy="1589995" cx="3381538"/>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1600200" x="1371600"/>
            <a:ext cy="990599" cx="76199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Clr>
                <a:srgbClr val="FFFFFF"/>
              </a:buClr>
              <a:buSzPct val="25000"/>
              <a:buFont typeface="Arial"/>
              <a:buNone/>
            </a:pPr>
            <a:r>
              <a:rPr sz="3000" lang="en-US">
                <a:solidFill>
                  <a:srgbClr val="FFFFFF"/>
                </a:solidFill>
                <a:latin typeface="Questrial"/>
                <a:ea typeface="Questrial"/>
                <a:cs typeface="Questrial"/>
                <a:sym typeface="Questrial"/>
              </a:rPr>
              <a:t>Easy Access to Your Mifos X Account</a:t>
            </a:r>
          </a:p>
        </p:txBody>
      </p:sp>
      <p:sp>
        <p:nvSpPr>
          <p:cNvPr id="106" name="Shape 106"/>
          <p:cNvSpPr txBox="1"/>
          <p:nvPr>
            <p:ph idx="2" type="title"/>
          </p:nvPr>
        </p:nvSpPr>
        <p:spPr>
          <a:xfrm>
            <a:off y="4047300" x="1219200"/>
            <a:ext cy="990599" cx="7015199"/>
          </a:xfrm>
          <a:prstGeom prst="rect">
            <a:avLst/>
          </a:prstGeom>
          <a:noFill/>
          <a:ln>
            <a:noFill/>
          </a:ln>
        </p:spPr>
        <p:txBody>
          <a:bodyPr bIns="45700" rIns="91425" lIns="91425" tIns="45700" anchor="ctr" anchorCtr="0">
            <a:noAutofit/>
          </a:bodyPr>
          <a:lstStyle/>
          <a:p>
            <a:pPr algn="l" rtl="0" lvl="0" marR="0" indent="0" marL="0">
              <a:spcBef>
                <a:spcPts val="0"/>
              </a:spcBef>
              <a:spcAft>
                <a:spcPts val="0"/>
              </a:spcAft>
              <a:buSzPct val="25000"/>
              <a:buNone/>
            </a:pPr>
            <a:r>
              <a:rPr b="1" sz="3600" lang="en-US">
                <a:solidFill>
                  <a:schemeClr val="dk2"/>
                </a:solidFill>
                <a:latin typeface="Questrial"/>
                <a:ea typeface="Questrial"/>
                <a:cs typeface="Questrial"/>
                <a:sym typeface="Questrial"/>
              </a:rPr>
              <a:t>How do I </a:t>
            </a:r>
            <a:r>
              <a:rPr b="1" sz="3600" lang="en-US">
                <a:solidFill>
                  <a:schemeClr val="accent2"/>
                </a:solidFill>
                <a:latin typeface="Questrial"/>
                <a:ea typeface="Questrial"/>
                <a:cs typeface="Questrial"/>
                <a:sym typeface="Questrial"/>
              </a:rPr>
              <a:t>log onto</a:t>
            </a:r>
            <a:r>
              <a:rPr b="1" sz="3600" lang="en-US">
                <a:solidFill>
                  <a:schemeClr val="dk2"/>
                </a:solidFill>
                <a:latin typeface="Questrial"/>
                <a:ea typeface="Questrial"/>
                <a:cs typeface="Questrial"/>
                <a:sym typeface="Questrial"/>
              </a:rPr>
              <a:t> and </a:t>
            </a:r>
            <a:r>
              <a:rPr b="1" sz="3600" lang="en-US">
                <a:solidFill>
                  <a:schemeClr val="accent2"/>
                </a:solidFill>
                <a:latin typeface="Questrial"/>
                <a:ea typeface="Questrial"/>
                <a:cs typeface="Questrial"/>
                <a:sym typeface="Questrial"/>
              </a:rPr>
              <a:t>log out of</a:t>
            </a:r>
            <a:r>
              <a:rPr b="1" sz="3600" lang="en-US">
                <a:solidFill>
                  <a:schemeClr val="dk2"/>
                </a:solidFill>
                <a:latin typeface="Questrial"/>
                <a:ea typeface="Questrial"/>
                <a:cs typeface="Questrial"/>
                <a:sym typeface="Questrial"/>
              </a:rPr>
              <a:t> my Mifos X Account? </a:t>
            </a:r>
          </a:p>
        </p:txBody>
      </p:sp>
      <p:grpSp>
        <p:nvGrpSpPr>
          <p:cNvPr id="107" name="Shape 107"/>
          <p:cNvGrpSpPr/>
          <p:nvPr/>
        </p:nvGrpSpPr>
        <p:grpSpPr>
          <a:xfrm>
            <a:off y="3153750" x="1295400"/>
            <a:ext cy="550500" cx="2118003"/>
            <a:chOff y="4637850" x="-4094750"/>
            <a:chExt cy="550500" cx="2118003"/>
          </a:xfrm>
        </p:grpSpPr>
        <p:pic>
          <p:nvPicPr>
            <p:cNvPr id="108" name="Shape 108"/>
            <p:cNvPicPr preferRelativeResize="0"/>
            <p:nvPr/>
          </p:nvPicPr>
          <p:blipFill>
            <a:blip r:embed="rId3">
              <a:alphaModFix/>
            </a:blip>
            <a:stretch>
              <a:fillRect/>
            </a:stretch>
          </p:blipFill>
          <p:spPr>
            <a:xfrm>
              <a:off y="4637850" x="-2523550"/>
              <a:ext cy="550500" cx="546803"/>
            </a:xfrm>
            <a:prstGeom prst="rect">
              <a:avLst/>
            </a:prstGeom>
            <a:noFill/>
            <a:ln>
              <a:noFill/>
            </a:ln>
          </p:spPr>
        </p:pic>
        <p:pic>
          <p:nvPicPr>
            <p:cNvPr id="109" name="Shape 109"/>
            <p:cNvPicPr preferRelativeResize="0"/>
            <p:nvPr/>
          </p:nvPicPr>
          <p:blipFill rotWithShape="1">
            <a:blip r:embed="rId4">
              <a:alphaModFix/>
            </a:blip>
            <a:srcRect t="13434" b="13434" r="25684" l="6366"/>
            <a:stretch/>
          </p:blipFill>
          <p:spPr>
            <a:xfrm>
              <a:off y="4637850" x="-4094750"/>
              <a:ext cy="550499" cx="1493130"/>
            </a:xfrm>
            <a:prstGeom prst="rect">
              <a:avLst/>
            </a:prstGeom>
            <a:noFill/>
            <a:ln>
              <a:noFill/>
            </a:ln>
          </p:spPr>
        </p:pic>
      </p:gr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y="0" x="0"/>
          <a:ext cy="0" cx="0"/>
          <a:chOff y="0" x="0"/>
          <a:chExt cy="0" cx="0"/>
        </a:xfrm>
      </p:grpSpPr>
      <p:sp>
        <p:nvSpPr>
          <p:cNvPr id="115" name="Shape 115"/>
          <p:cNvSpPr txBox="1"/>
          <p:nvPr>
            <p:ph idx="1" type="body"/>
          </p:nvPr>
        </p:nvSpPr>
        <p:spPr>
          <a:xfrm>
            <a:off y="3878125" x="765050"/>
            <a:ext cy="590699" cx="507300"/>
          </a:xfrm>
          <a:prstGeom prst="rect">
            <a:avLst/>
          </a:prstGeom>
          <a:noFill/>
          <a:ln>
            <a:noFill/>
          </a:ln>
        </p:spPr>
        <p:txBody>
          <a:bodyPr bIns="45700" rIns="91425" lIns="91425" tIns="45700" anchor="t" anchorCtr="0">
            <a:noAutofit/>
          </a:bodyPr>
          <a:lstStyle/>
          <a:p>
            <a:pPr algn="l" rtl="0" lvl="0" marR="0" indent="-156527" marL="319087">
              <a:spcBef>
                <a:spcPts val="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7" marL="319087">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7" marL="319087">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7" marL="319087">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p:txBody>
      </p:sp>
      <p:sp>
        <p:nvSpPr>
          <p:cNvPr id="116" name="Shape 116"/>
          <p:cNvSpPr txBox="1"/>
          <p:nvPr/>
        </p:nvSpPr>
        <p:spPr>
          <a:xfrm>
            <a:off y="790650" x="577700"/>
            <a:ext cy="1084499" cx="8105999"/>
          </a:xfrm>
          <a:prstGeom prst="rect">
            <a:avLst/>
          </a:prstGeom>
          <a:noFill/>
          <a:ln>
            <a:noFill/>
          </a:ln>
        </p:spPr>
        <p:txBody>
          <a:bodyPr bIns="91425" rIns="91425" lIns="91425" tIns="91425" anchor="t" anchorCtr="0">
            <a:noAutofit/>
          </a:bodyPr>
          <a:lstStyle/>
          <a:p>
            <a:pPr rtl="0" lvl="0" indent="-419100" marL="457200">
              <a:spcBef>
                <a:spcPts val="0"/>
              </a:spcBef>
              <a:buClr>
                <a:srgbClr val="69676D"/>
              </a:buClr>
              <a:buSzPct val="100000"/>
              <a:buFont typeface="Questrial"/>
              <a:buAutoNum type="arabicPeriod"/>
            </a:pPr>
            <a:r>
              <a:rPr b="1" sz="3000" lang="en-US">
                <a:solidFill>
                  <a:srgbClr val="69676D"/>
                </a:solidFill>
                <a:latin typeface="Questrial"/>
                <a:ea typeface="Questrial"/>
                <a:cs typeface="Questrial"/>
                <a:sym typeface="Questrial"/>
              </a:rPr>
              <a:t>Open an </a:t>
            </a:r>
            <a:r>
              <a:rPr b="1" sz="3000" lang="en-US">
                <a:solidFill>
                  <a:schemeClr val="dk2"/>
                </a:solidFill>
                <a:latin typeface="Questrial"/>
                <a:ea typeface="Questrial"/>
                <a:cs typeface="Questrial"/>
                <a:sym typeface="Questrial"/>
              </a:rPr>
              <a:t>Internet browser window</a:t>
            </a:r>
            <a:r>
              <a:rPr b="1" sz="3000" lang="en-US">
                <a:solidFill>
                  <a:srgbClr val="69676D"/>
                </a:solidFill>
                <a:latin typeface="Questrial"/>
                <a:ea typeface="Questrial"/>
                <a:cs typeface="Questrial"/>
                <a:sym typeface="Questrial"/>
              </a:rPr>
              <a:t> and enter the </a:t>
            </a:r>
            <a:r>
              <a:rPr b="1" sz="3000" lang="en-US">
                <a:solidFill>
                  <a:schemeClr val="accent2"/>
                </a:solidFill>
                <a:latin typeface="Questrial"/>
                <a:ea typeface="Questrial"/>
                <a:cs typeface="Questrial"/>
                <a:sym typeface="Questrial"/>
              </a:rPr>
              <a:t>URL</a:t>
            </a:r>
            <a:r>
              <a:rPr b="1" sz="3000" lang="en-US">
                <a:solidFill>
                  <a:srgbClr val="69676D"/>
                </a:solidFill>
                <a:latin typeface="Questrial"/>
                <a:ea typeface="Questrial"/>
                <a:cs typeface="Questrial"/>
                <a:sym typeface="Questrial"/>
              </a:rPr>
              <a:t> in the address bar.</a:t>
            </a:r>
          </a:p>
        </p:txBody>
      </p:sp>
      <p:sp>
        <p:nvSpPr>
          <p:cNvPr id="117" name="Shape 117"/>
          <p:cNvSpPr txBox="1"/>
          <p:nvPr/>
        </p:nvSpPr>
        <p:spPr>
          <a:xfrm>
            <a:off y="6126800" x="559350"/>
            <a:ext cy="513300" cx="8330100"/>
          </a:xfrm>
          <a:prstGeom prst="rect">
            <a:avLst/>
          </a:prstGeom>
          <a:noFill/>
          <a:ln>
            <a:noFill/>
          </a:ln>
        </p:spPr>
        <p:txBody>
          <a:bodyPr bIns="91425" rIns="91425" lIns="91425" tIns="91425" anchor="t" anchorCtr="0">
            <a:noAutofit/>
          </a:bodyPr>
          <a:lstStyle/>
          <a:p>
            <a:pPr rtl="0" lvl="0">
              <a:spcBef>
                <a:spcPts val="0"/>
              </a:spcBef>
              <a:buNone/>
            </a:pPr>
            <a:r>
              <a:rPr b="1" sz="3000" lang="en-US">
                <a:solidFill>
                  <a:srgbClr val="69676D"/>
                </a:solidFill>
                <a:latin typeface="Questrial"/>
                <a:ea typeface="Questrial"/>
                <a:cs typeface="Questrial"/>
                <a:sym typeface="Questrial"/>
              </a:rPr>
              <a:t>The </a:t>
            </a:r>
            <a:r>
              <a:rPr b="1" sz="3000" lang="en-US">
                <a:solidFill>
                  <a:schemeClr val="accent2"/>
                </a:solidFill>
                <a:latin typeface="Questrial"/>
                <a:ea typeface="Questrial"/>
                <a:cs typeface="Questrial"/>
                <a:sym typeface="Questrial"/>
              </a:rPr>
              <a:t>Mifos X Welcome Page </a:t>
            </a:r>
            <a:r>
              <a:rPr b="1" sz="3000" lang="en-US">
                <a:solidFill>
                  <a:srgbClr val="69676D"/>
                </a:solidFill>
                <a:latin typeface="Questrial"/>
                <a:ea typeface="Questrial"/>
                <a:cs typeface="Questrial"/>
                <a:sym typeface="Questrial"/>
              </a:rPr>
              <a:t>will be displayed.</a:t>
            </a:r>
          </a:p>
          <a:p>
            <a:pPr rtl="0" lvl="0" indent="0" marL="457200">
              <a:spcBef>
                <a:spcPts val="0"/>
              </a:spcBef>
              <a:buNone/>
            </a:pPr>
            <a:r>
              <a:t/>
            </a:r>
            <a:endParaRPr sz="3000">
              <a:solidFill>
                <a:srgbClr val="69676D"/>
              </a:solidFill>
              <a:latin typeface="Questrial"/>
              <a:ea typeface="Questrial"/>
              <a:cs typeface="Questrial"/>
              <a:sym typeface="Questrial"/>
            </a:endParaRPr>
          </a:p>
        </p:txBody>
      </p:sp>
      <p:sp>
        <p:nvSpPr>
          <p:cNvPr id="118" name="Shape 118"/>
          <p:cNvSpPr txBox="1"/>
          <p:nvPr/>
        </p:nvSpPr>
        <p:spPr>
          <a:xfrm>
            <a:off y="4733050" x="930650"/>
            <a:ext cy="590399" cx="7542300"/>
          </a:xfrm>
          <a:prstGeom prst="rect">
            <a:avLst/>
          </a:prstGeom>
          <a:noFill/>
          <a:ln>
            <a:noFill/>
          </a:ln>
        </p:spPr>
        <p:txBody>
          <a:bodyPr bIns="91425" rIns="91425" lIns="91425" tIns="91425" anchor="t" anchorCtr="0">
            <a:noAutofit/>
          </a:bodyPr>
          <a:lstStyle/>
          <a:p>
            <a:pPr rtl="0" lvl="0">
              <a:spcBef>
                <a:spcPts val="0"/>
              </a:spcBef>
              <a:buNone/>
            </a:pPr>
            <a:r>
              <a:t/>
            </a:r>
            <a:endParaRPr sz="3000">
              <a:solidFill>
                <a:srgbClr val="69676D"/>
              </a:solidFill>
              <a:latin typeface="Questrial"/>
              <a:ea typeface="Questrial"/>
              <a:cs typeface="Questrial"/>
              <a:sym typeface="Questrial"/>
            </a:endParaRPr>
          </a:p>
          <a:p>
            <a:pPr rtl="0" lvl="0" indent="0" marL="457200">
              <a:spcBef>
                <a:spcPts val="0"/>
              </a:spcBef>
              <a:buNone/>
            </a:pPr>
            <a:r>
              <a:t/>
            </a:r>
            <a:endParaRPr sz="3000">
              <a:solidFill>
                <a:srgbClr val="69676D"/>
              </a:solidFill>
              <a:latin typeface="Questrial"/>
              <a:ea typeface="Questrial"/>
              <a:cs typeface="Questrial"/>
              <a:sym typeface="Questrial"/>
            </a:endParaRPr>
          </a:p>
        </p:txBody>
      </p:sp>
      <p:pic>
        <p:nvPicPr>
          <p:cNvPr id="119" name="Shape 119"/>
          <p:cNvPicPr preferRelativeResize="0"/>
          <p:nvPr/>
        </p:nvPicPr>
        <p:blipFill rotWithShape="1">
          <a:blip r:embed="rId3">
            <a:alphaModFix/>
          </a:blip>
          <a:srcRect t="4132" b="15320" r="6567" l="6218"/>
          <a:stretch/>
        </p:blipFill>
        <p:spPr>
          <a:xfrm>
            <a:off y="3046974" x="1570249"/>
            <a:ext cy="2978699" cx="6003500"/>
          </a:xfrm>
          <a:prstGeom prst="rect">
            <a:avLst/>
          </a:prstGeom>
          <a:noFill/>
          <a:ln>
            <a:noFill/>
          </a:ln>
        </p:spPr>
      </p:pic>
      <p:sp>
        <p:nvSpPr>
          <p:cNvPr id="120" name="Shape 120"/>
          <p:cNvSpPr/>
          <p:nvPr/>
        </p:nvSpPr>
        <p:spPr>
          <a:xfrm>
            <a:off y="3405625" x="5373500"/>
            <a:ext cy="724800" cx="2690699"/>
          </a:xfrm>
          <a:prstGeom prst="ellipse">
            <a:avLst/>
          </a:prstGeom>
          <a:noFill/>
          <a:ln w="38100" cap="flat">
            <a:solidFill>
              <a:srgbClr val="FF0000"/>
            </a:solidFill>
            <a:prstDash val="solid"/>
            <a:round/>
            <a:headEnd w="med" len="med" type="none"/>
            <a:tailEnd w="med" len="med" type="none"/>
          </a:ln>
        </p:spPr>
        <p:txBody>
          <a:bodyPr bIns="91425" rIns="91425" lIns="91425" tIns="91425" anchor="ctr" anchorCtr="0">
            <a:noAutofit/>
          </a:bodyPr>
          <a:lstStyle/>
          <a:p>
            <a:pPr rtl="0" lvl="0">
              <a:spcBef>
                <a:spcPts val="0"/>
              </a:spcBef>
              <a:buNone/>
            </a:pPr>
            <a:r>
              <a:t/>
            </a:r>
            <a:endParaRPr/>
          </a:p>
        </p:txBody>
      </p:sp>
      <p:sp>
        <p:nvSpPr>
          <p:cNvPr id="121" name="Shape 121"/>
          <p:cNvSpPr txBox="1"/>
          <p:nvPr/>
        </p:nvSpPr>
        <p:spPr>
          <a:xfrm>
            <a:off y="1810075" x="577700"/>
            <a:ext cy="1084499" cx="8330100"/>
          </a:xfrm>
          <a:prstGeom prst="rect">
            <a:avLst/>
          </a:prstGeom>
          <a:noFill/>
          <a:ln>
            <a:noFill/>
          </a:ln>
        </p:spPr>
        <p:txBody>
          <a:bodyPr bIns="91425" rIns="91425" lIns="91425" tIns="91425" anchor="t" anchorCtr="0">
            <a:noAutofit/>
          </a:bodyPr>
          <a:lstStyle/>
          <a:p>
            <a:pPr rtl="0" lvl="0" indent="-419100" marL="457200">
              <a:spcBef>
                <a:spcPts val="0"/>
              </a:spcBef>
              <a:buClr>
                <a:srgbClr val="69676D"/>
              </a:buClr>
              <a:buSzPct val="100000"/>
              <a:buFont typeface="Questrial"/>
              <a:buAutoNum startAt="2" type="arabicPeriod"/>
            </a:pPr>
            <a:r>
              <a:rPr b="1" sz="3000" lang="en-US">
                <a:solidFill>
                  <a:srgbClr val="69676D"/>
                </a:solidFill>
                <a:latin typeface="Questrial"/>
                <a:ea typeface="Questrial"/>
                <a:cs typeface="Questrial"/>
                <a:sym typeface="Questrial"/>
              </a:rPr>
              <a:t>On the </a:t>
            </a:r>
            <a:r>
              <a:rPr b="1" sz="3000" lang="en-US">
                <a:solidFill>
                  <a:schemeClr val="accent2"/>
                </a:solidFill>
                <a:latin typeface="Questrial"/>
                <a:ea typeface="Questrial"/>
                <a:cs typeface="Questrial"/>
                <a:sym typeface="Questrial"/>
              </a:rPr>
              <a:t>Mifos X Sign In Page</a:t>
            </a:r>
            <a:r>
              <a:rPr b="1" sz="3000" lang="en-US">
                <a:solidFill>
                  <a:srgbClr val="69676D"/>
                </a:solidFill>
                <a:latin typeface="Questrial"/>
                <a:ea typeface="Questrial"/>
                <a:cs typeface="Questrial"/>
                <a:sym typeface="Questrial"/>
              </a:rPr>
              <a:t>, enter your </a:t>
            </a:r>
            <a:r>
              <a:rPr b="1" sz="3000" lang="en-US">
                <a:solidFill>
                  <a:schemeClr val="accent2"/>
                </a:solidFill>
                <a:latin typeface="Questrial"/>
                <a:ea typeface="Questrial"/>
                <a:cs typeface="Questrial"/>
                <a:sym typeface="Questrial"/>
              </a:rPr>
              <a:t>Username</a:t>
            </a:r>
            <a:r>
              <a:rPr b="1" sz="3000" lang="en-US">
                <a:solidFill>
                  <a:srgbClr val="69676D"/>
                </a:solidFill>
                <a:latin typeface="Questrial"/>
                <a:ea typeface="Questrial"/>
                <a:cs typeface="Questrial"/>
                <a:sym typeface="Questrial"/>
              </a:rPr>
              <a:t> and </a:t>
            </a:r>
            <a:r>
              <a:rPr b="1" sz="3000" lang="en-US">
                <a:solidFill>
                  <a:schemeClr val="accent2"/>
                </a:solidFill>
                <a:latin typeface="Questrial"/>
                <a:ea typeface="Questrial"/>
                <a:cs typeface="Questrial"/>
                <a:sym typeface="Questrial"/>
              </a:rPr>
              <a:t>Password</a:t>
            </a:r>
            <a:r>
              <a:rPr b="1" sz="3000" lang="en-US">
                <a:solidFill>
                  <a:srgbClr val="69676D"/>
                </a:solidFill>
                <a:latin typeface="Questrial"/>
                <a:ea typeface="Questrial"/>
                <a:cs typeface="Questrial"/>
                <a:sym typeface="Questrial"/>
              </a:rPr>
              <a:t> and click </a:t>
            </a:r>
            <a:r>
              <a:rPr b="1" sz="3000" lang="en-US">
                <a:solidFill>
                  <a:schemeClr val="accent2"/>
                </a:solidFill>
                <a:latin typeface="Questrial"/>
                <a:ea typeface="Questrial"/>
                <a:cs typeface="Questrial"/>
                <a:sym typeface="Questrial"/>
              </a:rPr>
              <a:t>Sign in</a:t>
            </a:r>
            <a:r>
              <a:rPr b="1" sz="3000" lang="en-US">
                <a:solidFill>
                  <a:srgbClr val="69676D"/>
                </a:solidFill>
                <a:latin typeface="Questrial"/>
                <a:ea typeface="Questrial"/>
                <a:cs typeface="Questrial"/>
                <a:sym typeface="Questrial"/>
              </a:rPr>
              <a: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y="0" x="0"/>
          <a:ext cy="0" cx="0"/>
          <a:chOff y="0" x="0"/>
          <a:chExt cy="0" cx="0"/>
        </a:xfrm>
      </p:grpSpPr>
      <p:sp>
        <p:nvSpPr>
          <p:cNvPr id="127" name="Shape 127"/>
          <p:cNvSpPr txBox="1"/>
          <p:nvPr>
            <p:ph idx="1" type="body"/>
          </p:nvPr>
        </p:nvSpPr>
        <p:spPr>
          <a:xfrm>
            <a:off y="3801925" x="765050"/>
            <a:ext cy="590699" cx="507300"/>
          </a:xfrm>
          <a:prstGeom prst="rect">
            <a:avLst/>
          </a:prstGeom>
          <a:noFill/>
          <a:ln>
            <a:noFill/>
          </a:ln>
        </p:spPr>
        <p:txBody>
          <a:bodyPr bIns="45700" rIns="91425" lIns="91425" tIns="45700" anchor="t" anchorCtr="0">
            <a:noAutofit/>
          </a:bodyPr>
          <a:lstStyle/>
          <a:p>
            <a:pPr algn="l" rtl="0" lvl="0" marR="0" indent="-156528" marL="319088">
              <a:spcBef>
                <a:spcPts val="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8" marL="319088">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8" marL="319088">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a:p>
            <a:pPr algn="l" rtl="0" lvl="0" marR="0" indent="-156528" marL="319088">
              <a:spcBef>
                <a:spcPts val="700"/>
              </a:spcBef>
              <a:spcAft>
                <a:spcPts val="0"/>
              </a:spcAft>
              <a:buClr>
                <a:schemeClr val="accent2"/>
              </a:buClr>
              <a:buFont typeface="Noto Symbol"/>
              <a:buNone/>
            </a:pPr>
            <a:r>
              <a:t/>
            </a:r>
            <a:endParaRPr strike="noStrike" u="none" b="0" cap="none" baseline="0" sz="3200" i="0">
              <a:solidFill>
                <a:schemeClr val="dk1"/>
              </a:solidFill>
              <a:latin typeface="Arial"/>
              <a:ea typeface="Arial"/>
              <a:cs typeface="Arial"/>
              <a:sym typeface="Arial"/>
            </a:endParaRPr>
          </a:p>
        </p:txBody>
      </p:sp>
      <p:sp>
        <p:nvSpPr>
          <p:cNvPr id="128" name="Shape 128"/>
          <p:cNvSpPr txBox="1"/>
          <p:nvPr/>
        </p:nvSpPr>
        <p:spPr>
          <a:xfrm>
            <a:off y="1163200" x="549650"/>
            <a:ext cy="685799" cx="7542300"/>
          </a:xfrm>
          <a:prstGeom prst="rect">
            <a:avLst/>
          </a:prstGeom>
          <a:noFill/>
          <a:ln>
            <a:noFill/>
          </a:ln>
        </p:spPr>
        <p:txBody>
          <a:bodyPr bIns="91425" rIns="91425" lIns="91425" tIns="91425" anchor="t" anchorCtr="0">
            <a:noAutofit/>
          </a:bodyPr>
          <a:lstStyle/>
          <a:p>
            <a:pPr lvl="0" indent="-419100" marL="457200">
              <a:spcBef>
                <a:spcPts val="0"/>
              </a:spcBef>
              <a:buClr>
                <a:srgbClr val="69676D"/>
              </a:buClr>
              <a:buSzPct val="100000"/>
              <a:buFont typeface="Questrial"/>
              <a:buAutoNum type="arabicPeriod"/>
            </a:pPr>
            <a:r>
              <a:rPr b="1" sz="3000" lang="en-US">
                <a:solidFill>
                  <a:srgbClr val="69676D"/>
                </a:solidFill>
                <a:latin typeface="Questrial"/>
                <a:ea typeface="Questrial"/>
                <a:cs typeface="Questrial"/>
                <a:sym typeface="Questrial"/>
              </a:rPr>
              <a:t>Click your </a:t>
            </a:r>
            <a:r>
              <a:rPr b="1" sz="3000" lang="en-US">
                <a:solidFill>
                  <a:schemeClr val="accent2"/>
                </a:solidFill>
                <a:latin typeface="Questrial"/>
                <a:ea typeface="Questrial"/>
                <a:cs typeface="Questrial"/>
                <a:sym typeface="Questrial"/>
              </a:rPr>
              <a:t>Username</a:t>
            </a:r>
            <a:r>
              <a:rPr b="1" sz="3000" lang="en-US">
                <a:solidFill>
                  <a:srgbClr val="69676D"/>
                </a:solidFill>
                <a:latin typeface="Questrial"/>
                <a:ea typeface="Questrial"/>
                <a:cs typeface="Questrial"/>
                <a:sym typeface="Questrial"/>
              </a:rPr>
              <a:t> on the menu bar.</a:t>
            </a:r>
          </a:p>
        </p:txBody>
      </p:sp>
      <p:sp>
        <p:nvSpPr>
          <p:cNvPr id="129" name="Shape 129"/>
          <p:cNvSpPr txBox="1"/>
          <p:nvPr/>
        </p:nvSpPr>
        <p:spPr>
          <a:xfrm>
            <a:off y="1715875" x="549650"/>
            <a:ext cy="590399" cx="7542300"/>
          </a:xfrm>
          <a:prstGeom prst="rect">
            <a:avLst/>
          </a:prstGeom>
          <a:noFill/>
          <a:ln>
            <a:noFill/>
          </a:ln>
        </p:spPr>
        <p:txBody>
          <a:bodyPr bIns="91425" rIns="91425" lIns="91425" tIns="91425" anchor="t" anchorCtr="0">
            <a:noAutofit/>
          </a:bodyPr>
          <a:lstStyle/>
          <a:p>
            <a:pPr rtl="0" lvl="0" indent="-419100" marL="457200">
              <a:spcBef>
                <a:spcPts val="0"/>
              </a:spcBef>
              <a:buClr>
                <a:srgbClr val="69676D"/>
              </a:buClr>
              <a:buSzPct val="100000"/>
              <a:buFont typeface="Questrial"/>
              <a:buAutoNum startAt="2" type="arabicPeriod"/>
            </a:pPr>
            <a:r>
              <a:rPr b="1" sz="3000" lang="en-US">
                <a:solidFill>
                  <a:srgbClr val="69676D"/>
                </a:solidFill>
                <a:latin typeface="Questrial"/>
                <a:ea typeface="Questrial"/>
                <a:cs typeface="Questrial"/>
                <a:sym typeface="Questrial"/>
              </a:rPr>
              <a:t>Click </a:t>
            </a:r>
            <a:r>
              <a:rPr b="1" sz="3000" lang="en-US">
                <a:solidFill>
                  <a:schemeClr val="accent2"/>
                </a:solidFill>
                <a:latin typeface="Questrial"/>
                <a:ea typeface="Questrial"/>
                <a:cs typeface="Questrial"/>
                <a:sym typeface="Questrial"/>
              </a:rPr>
              <a:t>Log Out</a:t>
            </a:r>
            <a:r>
              <a:rPr b="1" sz="3000" lang="en-US">
                <a:solidFill>
                  <a:srgbClr val="69676D"/>
                </a:solidFill>
                <a:latin typeface="Questrial"/>
                <a:ea typeface="Questrial"/>
                <a:cs typeface="Questrial"/>
                <a:sym typeface="Questrial"/>
              </a:rPr>
              <a:t>.</a:t>
            </a:r>
            <a:r>
              <a:rPr sz="3000" lang="en-US">
                <a:solidFill>
                  <a:srgbClr val="69676D"/>
                </a:solidFill>
                <a:latin typeface="Questrial"/>
                <a:ea typeface="Questrial"/>
                <a:cs typeface="Questrial"/>
                <a:sym typeface="Questrial"/>
              </a:rPr>
              <a:t> </a:t>
            </a:r>
          </a:p>
          <a:p>
            <a:pPr rtl="0" lvl="0" indent="0" marL="457200">
              <a:spcBef>
                <a:spcPts val="0"/>
              </a:spcBef>
              <a:buNone/>
            </a:pPr>
            <a:r>
              <a:t/>
            </a:r>
            <a:endParaRPr sz="3000">
              <a:solidFill>
                <a:srgbClr val="69676D"/>
              </a:solidFill>
              <a:latin typeface="Questrial"/>
              <a:ea typeface="Questrial"/>
              <a:cs typeface="Questrial"/>
              <a:sym typeface="Questrial"/>
            </a:endParaRPr>
          </a:p>
        </p:txBody>
      </p:sp>
      <p:grpSp>
        <p:nvGrpSpPr>
          <p:cNvPr id="130" name="Shape 130"/>
          <p:cNvGrpSpPr/>
          <p:nvPr/>
        </p:nvGrpSpPr>
        <p:grpSpPr>
          <a:xfrm>
            <a:off y="2670850" x="2583537"/>
            <a:ext cy="1961874" cx="3672137"/>
            <a:chOff y="4524575" x="2631600"/>
            <a:chExt cy="1961874" cx="3672137"/>
          </a:xfrm>
        </p:grpSpPr>
        <p:pic>
          <p:nvPicPr>
            <p:cNvPr id="131" name="Shape 131"/>
            <p:cNvPicPr preferRelativeResize="0"/>
            <p:nvPr/>
          </p:nvPicPr>
          <p:blipFill>
            <a:blip r:embed="rId3">
              <a:alphaModFix/>
            </a:blip>
            <a:stretch>
              <a:fillRect/>
            </a:stretch>
          </p:blipFill>
          <p:spPr>
            <a:xfrm>
              <a:off y="4524576" x="2631600"/>
              <a:ext cy="1909407" cx="3576000"/>
            </a:xfrm>
            <a:prstGeom prst="rect">
              <a:avLst/>
            </a:prstGeom>
            <a:noFill/>
            <a:ln>
              <a:noFill/>
            </a:ln>
          </p:spPr>
        </p:pic>
        <p:sp>
          <p:nvSpPr>
            <p:cNvPr id="132" name="Shape 132"/>
            <p:cNvSpPr/>
            <p:nvPr/>
          </p:nvSpPr>
          <p:spPr>
            <a:xfrm>
              <a:off y="4524575" x="5315237"/>
              <a:ext cy="590699" cx="988499"/>
            </a:xfrm>
            <a:prstGeom prst="ellipse">
              <a:avLst/>
            </a:prstGeom>
            <a:noFill/>
            <a:ln w="38100" cap="flat">
              <a:solidFill>
                <a:srgbClr val="FF0000"/>
              </a:solidFill>
              <a:prstDash val="solid"/>
              <a:round/>
              <a:headEnd w="med" len="med" type="none"/>
              <a:tailEnd w="med" len="med" type="none"/>
            </a:ln>
          </p:spPr>
          <p:txBody>
            <a:bodyPr bIns="91425" rIns="91425" lIns="91425" tIns="91425" anchor="ctr" anchorCtr="0">
              <a:noAutofit/>
            </a:bodyPr>
            <a:lstStyle/>
            <a:p>
              <a:pPr>
                <a:spcBef>
                  <a:spcPts val="0"/>
                </a:spcBef>
                <a:buNone/>
              </a:pPr>
              <a:r>
                <a:t/>
              </a:r>
              <a:endParaRPr/>
            </a:p>
          </p:txBody>
        </p:sp>
        <p:sp>
          <p:nvSpPr>
            <p:cNvPr id="133" name="Shape 133"/>
            <p:cNvSpPr/>
            <p:nvPr/>
          </p:nvSpPr>
          <p:spPr>
            <a:xfrm>
              <a:off y="5896050" x="4230612"/>
              <a:ext cy="590399" cx="1976999"/>
            </a:xfrm>
            <a:prstGeom prst="ellipse">
              <a:avLst/>
            </a:prstGeom>
            <a:noFill/>
            <a:ln w="38100" cap="flat">
              <a:solidFill>
                <a:srgbClr val="FF0000"/>
              </a:solidFill>
              <a:prstDash val="solid"/>
              <a:round/>
              <a:headEnd w="med" len="med" type="none"/>
              <a:tailEnd w="med" len="med" type="none"/>
            </a:ln>
          </p:spPr>
          <p:txBody>
            <a:bodyPr bIns="91425" rIns="91425" lIns="91425" tIns="91425" anchor="ctr" anchorCtr="0">
              <a:noAutofit/>
            </a:bodyPr>
            <a:lstStyle/>
            <a:p>
              <a:pPr rtl="0" lvl="0">
                <a:spcBef>
                  <a:spcPts val="0"/>
                </a:spcBef>
                <a:buNone/>
              </a:pPr>
              <a:r>
                <a:t/>
              </a:r>
              <a:endParaRPr/>
            </a:p>
          </p:txBody>
        </p:sp>
      </p:grpSp>
      <p:sp>
        <p:nvSpPr>
          <p:cNvPr id="134" name="Shape 134"/>
          <p:cNvSpPr txBox="1"/>
          <p:nvPr/>
        </p:nvSpPr>
        <p:spPr>
          <a:xfrm>
            <a:off y="4964900" x="594825"/>
            <a:ext cy="1034700" cx="8070899"/>
          </a:xfrm>
          <a:prstGeom prst="rect">
            <a:avLst/>
          </a:prstGeom>
          <a:noFill/>
          <a:ln>
            <a:noFill/>
          </a:ln>
        </p:spPr>
        <p:txBody>
          <a:bodyPr bIns="91425" rIns="91425" lIns="91425" tIns="91425" anchor="t" anchorCtr="0">
            <a:noAutofit/>
          </a:bodyPr>
          <a:lstStyle/>
          <a:p>
            <a:pPr rtl="0" lvl="0">
              <a:spcBef>
                <a:spcPts val="0"/>
              </a:spcBef>
              <a:buNone/>
            </a:pPr>
            <a:r>
              <a:rPr b="1" sz="3000" lang="en-US">
                <a:solidFill>
                  <a:schemeClr val="dk2"/>
                </a:solidFill>
                <a:latin typeface="Questrial"/>
                <a:ea typeface="Questrial"/>
                <a:cs typeface="Questrial"/>
                <a:sym typeface="Questrial"/>
              </a:rPr>
              <a:t>You are </a:t>
            </a:r>
            <a:r>
              <a:rPr b="1" sz="3000" lang="en-US">
                <a:solidFill>
                  <a:schemeClr val="accent2"/>
                </a:solidFill>
                <a:latin typeface="Questrial"/>
                <a:ea typeface="Questrial"/>
                <a:cs typeface="Questrial"/>
                <a:sym typeface="Questrial"/>
              </a:rPr>
              <a:t>logged out</a:t>
            </a:r>
            <a:r>
              <a:rPr b="1" sz="3000" lang="en-US">
                <a:solidFill>
                  <a:schemeClr val="dk2"/>
                </a:solidFill>
                <a:latin typeface="Questrial"/>
                <a:ea typeface="Questrial"/>
                <a:cs typeface="Questrial"/>
                <a:sym typeface="Questrial"/>
              </a:rPr>
              <a:t> when the </a:t>
            </a:r>
            <a:r>
              <a:rPr b="1" sz="3000" lang="en-US">
                <a:solidFill>
                  <a:schemeClr val="accent2"/>
                </a:solidFill>
                <a:latin typeface="Questrial"/>
                <a:ea typeface="Questrial"/>
                <a:cs typeface="Questrial"/>
                <a:sym typeface="Questrial"/>
              </a:rPr>
              <a:t>Mifos X Sign in</a:t>
            </a:r>
            <a:r>
              <a:rPr b="1" sz="3000" lang="en-US">
                <a:solidFill>
                  <a:schemeClr val="dk2"/>
                </a:solidFill>
                <a:latin typeface="Questrial"/>
                <a:ea typeface="Questrial"/>
                <a:cs typeface="Questrial"/>
                <a:sym typeface="Questrial"/>
              </a:rPr>
              <a:t> page is displayed.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y="0" x="0"/>
          <a:ext cy="0" cx="0"/>
          <a:chOff y="0" x="0"/>
          <a:chExt cy="0" cx="0"/>
        </a:xfrm>
      </p:grpSpPr>
      <p:sp>
        <p:nvSpPr>
          <p:cNvPr id="140" name="Shape 140">
            <a:hlinkClick r:id="rId4"/>
          </p:cNvPr>
          <p:cNvSpPr/>
          <p:nvPr/>
        </p:nvSpPr>
        <p:spPr>
          <a:xfrm>
            <a:off y="1143000" x="1524000"/>
            <a:ext cy="4572000" cx="6096000"/>
          </a:xfrm>
          <a:prstGeom prst="rect">
            <a:avLst/>
          </a:prstGeom>
          <a:blipFill>
            <a:blip r:embed="rId5">
              <a:alphaModFix/>
            </a:blip>
            <a:stretch>
              <a:fillRect/>
            </a:stretch>
          </a:blipFill>
          <a:ln>
            <a:noFill/>
          </a:ln>
        </p:spPr>
      </p:sp>
      <p:sp>
        <p:nvSpPr>
          <p:cNvPr id="141" name="Shape 141"/>
          <p:cNvSpPr txBox="1"/>
          <p:nvPr/>
        </p:nvSpPr>
        <p:spPr>
          <a:xfrm>
            <a:off y="0" x="592425"/>
            <a:ext cy="685799" cx="7542300"/>
          </a:xfrm>
          <a:prstGeom prst="rect">
            <a:avLst/>
          </a:prstGeom>
          <a:noFill/>
          <a:ln>
            <a:noFill/>
          </a:ln>
        </p:spPr>
        <p:txBody>
          <a:bodyPr bIns="91425" rIns="91425" lIns="91425" tIns="91425" anchor="t" anchorCtr="0">
            <a:noAutofit/>
          </a:bodyPr>
          <a:lstStyle/>
          <a:p>
            <a:pPr rtl="0" lvl="0">
              <a:spcBef>
                <a:spcPts val="0"/>
              </a:spcBef>
              <a:buNone/>
            </a:pPr>
            <a:r>
              <a:rPr b="1" sz="3000" lang="en-US">
                <a:solidFill>
                  <a:srgbClr val="69676D"/>
                </a:solidFill>
                <a:latin typeface="Questrial"/>
                <a:ea typeface="Questrial"/>
                <a:cs typeface="Questrial"/>
                <a:sym typeface="Questrial"/>
              </a:rPr>
              <a:t>Demonstration Video</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MIFOS Template">
  <a:themeElements>
    <a:clrScheme name="Custom 4">
      <a:dk1>
        <a:srgbClr val="000000"/>
      </a:dk1>
      <a:lt1>
        <a:srgbClr val="FFFFFF"/>
      </a:lt1>
      <a:dk2>
        <a:srgbClr val="69676D"/>
      </a:dk2>
      <a:lt2>
        <a:srgbClr val="C9C2D1"/>
      </a:lt2>
      <a:accent1>
        <a:srgbClr val="6585CF"/>
      </a:accent1>
      <a:accent2>
        <a:srgbClr val="92D050"/>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