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785" r:id="rId2"/>
    <p:sldId id="732" r:id="rId3"/>
    <p:sldId id="826" r:id="rId4"/>
    <p:sldId id="834" r:id="rId5"/>
    <p:sldId id="835" r:id="rId6"/>
    <p:sldId id="836" r:id="rId7"/>
    <p:sldId id="837" r:id="rId8"/>
    <p:sldId id="838" r:id="rId9"/>
    <p:sldId id="839" r:id="rId10"/>
    <p:sldId id="840" r:id="rId11"/>
    <p:sldId id="841" r:id="rId12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Default Section" id="{8E25701E-6CF3-F145-8266-297EA78D72A8}">
          <p14:sldIdLst>
            <p14:sldId id="785"/>
            <p14:sldId id="732"/>
            <p14:sldId id="826"/>
            <p14:sldId id="806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>
    <p:restoredLeft sz="21235" autoAdjust="0"/>
    <p:restoredTop sz="84135" autoAdjust="0"/>
  </p:normalViewPr>
  <p:slideViewPr>
    <p:cSldViewPr snapToGrid="0">
      <p:cViewPr varScale="1">
        <p:scale>
          <a:sx n="124" d="100"/>
          <a:sy n="124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62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480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48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399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3353504"/>
            <a:ext cx="6477000" cy="683819"/>
          </a:xfrm>
        </p:spPr>
        <p:txBody>
          <a:bodyPr/>
          <a:lstStyle/>
          <a:p>
            <a:r>
              <a:rPr lang="en-US" sz="3600" dirty="0" smtClean="0"/>
              <a:t>Creating</a:t>
            </a:r>
            <a:r>
              <a:rPr lang="en-US" sz="3600" dirty="0" smtClean="0"/>
              <a:t> a Savings Account</a:t>
            </a:r>
            <a:endParaRPr lang="en-US" sz="36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8. Make a deposit (continued)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Review the information on the screen and press “Submit” when you have made sure that everything is correct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9" name="Picture 8" descr="Screen Shot 2014-12-05 at 6.52.1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125" y="3080119"/>
            <a:ext cx="3143105" cy="214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62122" y="3112814"/>
            <a:ext cx="7123113" cy="1673225"/>
          </a:xfrm>
        </p:spPr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You have now created a savings account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Congratulations!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The client is approved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Century Gothic"/>
                <a:cs typeface="Century Gothic"/>
              </a:rPr>
              <a:t>The client account is created in the system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Before proceeding, make sure that…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1. Find the client account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1250194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Select</a:t>
            </a:r>
            <a:r>
              <a:rPr lang="en-US" sz="2800" dirty="0" smtClean="0">
                <a:latin typeface="Century Gothic"/>
                <a:cs typeface="Century Gothic"/>
              </a:rPr>
              <a:t> “Clients” and choose the “Clients” dropdown option or use the search bar </a:t>
            </a:r>
            <a:r>
              <a:rPr lang="en-US" sz="2800" dirty="0" smtClean="0">
                <a:latin typeface="Century Gothic"/>
                <a:cs typeface="Century Gothic"/>
              </a:rPr>
              <a:t>to type in a client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57" y="2895178"/>
            <a:ext cx="8501858" cy="117841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21673" y="4228439"/>
            <a:ext cx="8153400" cy="125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Select the client you would like to create the savings account in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8" name="Picture 7" descr="Screen Shot 2014-12-05 at 6.44.57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92" y="5212506"/>
            <a:ext cx="8650861" cy="135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2</a:t>
            </a:r>
            <a:r>
              <a:rPr lang="en-US" sz="3200" dirty="0" smtClean="0">
                <a:latin typeface="Century Gothic"/>
                <a:cs typeface="Century Gothic"/>
              </a:rPr>
              <a:t>. Choose the type of account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Make sure you are on the “General” tab 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57" y="2051018"/>
            <a:ext cx="8501858" cy="66800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7935" y="2986915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Select “+New Saving”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8" name="Picture 7" descr="Screen Shot 2014-12-05 at 6.44.57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14" y="3647247"/>
            <a:ext cx="8650861" cy="21743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8685" y="4096521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Select the type of account being opened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9" name="Picture 8" descr="Screen Shot 2014-12-05 at 6.52.15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9617" y="4767074"/>
            <a:ext cx="4221388" cy="16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3. Fill out the details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Complete the required fields (many of them will already be pre-filled)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34" y="2477497"/>
            <a:ext cx="6118936" cy="336051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8685" y="5821387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Hit the blue “Submit” when done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4</a:t>
            </a:r>
            <a:r>
              <a:rPr lang="en-US" sz="3200" dirty="0" smtClean="0">
                <a:latin typeface="Century Gothic"/>
                <a:cs typeface="Century Gothic"/>
              </a:rPr>
              <a:t>. Approve the details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Review the information presented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422" y="2015817"/>
            <a:ext cx="6118936" cy="28054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8685" y="4826272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If everything is correct, select “Approve” from the blue navigation bar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5. </a:t>
            </a:r>
            <a:r>
              <a:rPr lang="en-US" sz="3200" dirty="0" smtClean="0">
                <a:latin typeface="Century Gothic"/>
                <a:cs typeface="Century Gothic"/>
              </a:rPr>
              <a:t>Fill out the approval details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Enter the “Approved On” date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20675" lvl="1" indent="0"/>
            <a:r>
              <a:rPr lang="en-US" sz="2400" dirty="0" smtClean="0">
                <a:latin typeface="Century Gothic"/>
                <a:cs typeface="Century Gothic"/>
              </a:rPr>
              <a:t>It is usually the same date, but in some cases, it is earlier so make sure you verify that it is correct</a:t>
            </a:r>
            <a:endParaRPr lang="en-US" sz="1900" dirty="0" smtClean="0">
              <a:latin typeface="Century Gothic"/>
              <a:cs typeface="Century Gothic"/>
            </a:endParaRPr>
          </a:p>
          <a:p>
            <a:pPr marL="320675" lvl="1" indent="0"/>
            <a:r>
              <a:rPr lang="en-US" sz="2400" dirty="0" smtClean="0">
                <a:latin typeface="Century Gothic"/>
                <a:cs typeface="Century Gothic"/>
              </a:rPr>
              <a:t>Enter any notes for the account in the “Note” field</a:t>
            </a: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277" y="3235681"/>
            <a:ext cx="3192341" cy="14555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7641" y="4769409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Review the information on screen, then press “Submit” when you have made sure everything is correct</a:t>
            </a:r>
          </a:p>
          <a:p>
            <a:pPr lvl="1">
              <a:spcBef>
                <a:spcPts val="700"/>
              </a:spcBef>
              <a:buClr>
                <a:schemeClr val="accent1"/>
              </a:buClr>
              <a:buSzPct val="80000"/>
              <a:buFont typeface="Wingdings 2" pitchFamily="18" charset="2"/>
              <a:buChar char="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You will be </a:t>
            </a:r>
            <a:r>
              <a:rPr lang="en-US" dirty="0" smtClean="0">
                <a:latin typeface="Century Gothic"/>
                <a:cs typeface="Century Gothic"/>
              </a:rPr>
              <a:t>taken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back to the “General” screen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6. Make a deposit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Click on the account OR click on the blue arrow in “Actions”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566" y="2401678"/>
            <a:ext cx="6177151" cy="66800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7413" y="3043779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Enter the transaction date and transaction amount and select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the payment type from the dropdown menu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9" name="Picture 8" descr="Screen Shot 2014-12-05 at 6.52.1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082" y="4767074"/>
            <a:ext cx="3426457" cy="16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7</a:t>
            </a:r>
            <a:r>
              <a:rPr lang="en-US" sz="3200" dirty="0" smtClean="0">
                <a:latin typeface="Century Gothic"/>
                <a:cs typeface="Century Gothic"/>
              </a:rPr>
              <a:t>. Make a deposit (continued)</a:t>
            </a:r>
            <a:endParaRPr lang="en-US" sz="3200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7707" y="1422400"/>
            <a:ext cx="8153400" cy="615216"/>
          </a:xfrm>
        </p:spPr>
        <p:txBody>
          <a:bodyPr/>
          <a:lstStyle/>
          <a:p>
            <a:pPr marL="0" indent="0"/>
            <a:r>
              <a:rPr lang="en-US" sz="2800" dirty="0" smtClean="0">
                <a:latin typeface="Century Gothic"/>
                <a:cs typeface="Century Gothic"/>
              </a:rPr>
              <a:t>If your organization uses “Show Payment Details”, click on the blue “+”</a:t>
            </a:r>
            <a:endParaRPr lang="en-US" sz="2800" dirty="0">
              <a:latin typeface="Century Gothic"/>
              <a:cs typeface="Century Gothic"/>
            </a:endParaRPr>
          </a:p>
        </p:txBody>
      </p:sp>
      <p:pic>
        <p:nvPicPr>
          <p:cNvPr id="5" name="Picture 4" descr="Screen Shot 2014-12-05 at 6.31.3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818" y="2354291"/>
            <a:ext cx="2919526" cy="185277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45847" y="4048372"/>
            <a:ext cx="8153400" cy="62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"/>
              <a:tabLst/>
              <a:defRPr/>
            </a:pPr>
            <a:r>
              <a:rPr lang="en-US" sz="2800" dirty="0" smtClean="0">
                <a:latin typeface="Century Gothic"/>
                <a:cs typeface="Century Gothic"/>
              </a:rPr>
              <a:t>Fill in the Account#, Cheque#, Routing code, Receipt#, and Bank#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9" name="Picture 8" descr="Screen Shot 2014-12-05 at 6.52.1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818" y="4966097"/>
            <a:ext cx="2730509" cy="176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1844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45014</TotalTime>
  <Words>351</Words>
  <Application>Microsoft Macintosh PowerPoint</Application>
  <PresentationFormat>On-screen Show (4:3)</PresentationFormat>
  <Paragraphs>44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MIFOS Template</vt:lpstr>
      <vt:lpstr>Creating a Savings Account</vt:lpstr>
      <vt:lpstr>Before proceeding, make sure that…</vt:lpstr>
      <vt:lpstr>1. Find the client account</vt:lpstr>
      <vt:lpstr>2. Choose the type of account</vt:lpstr>
      <vt:lpstr>3. Fill out the details</vt:lpstr>
      <vt:lpstr>4. Approve the details</vt:lpstr>
      <vt:lpstr>5. Fill out the approval details</vt:lpstr>
      <vt:lpstr>6. Make a deposit</vt:lpstr>
      <vt:lpstr>7. Make a deposit (continued)</vt:lpstr>
      <vt:lpstr>8. Make a deposit (continued)</vt:lpstr>
      <vt:lpstr>Congratulations!</vt:lpstr>
    </vt:vector>
  </TitlesOfParts>
  <Company>The Mifos Initiative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chungshgu kuo</cp:lastModifiedBy>
  <cp:revision>966</cp:revision>
  <dcterms:created xsi:type="dcterms:W3CDTF">2014-12-04T21:28:33Z</dcterms:created>
  <dcterms:modified xsi:type="dcterms:W3CDTF">2014-12-06T08:02:30Z</dcterms:modified>
</cp:coreProperties>
</file>