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785" r:id="rId2"/>
    <p:sldId id="732" r:id="rId3"/>
    <p:sldId id="826" r:id="rId4"/>
    <p:sldId id="827" r:id="rId5"/>
    <p:sldId id="828" r:id="rId6"/>
    <p:sldId id="806" r:id="rId7"/>
    <p:sldId id="829" r:id="rId8"/>
    <p:sldId id="830" r:id="rId9"/>
    <p:sldId id="831" r:id="rId10"/>
    <p:sldId id="832" r:id="rId11"/>
  </p:sldIdLst>
  <p:sldSz cx="9144000" cy="6858000" type="screen4x3"/>
  <p:notesSz cx="7053263" cy="9356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E25701E-6CF3-F145-8266-297EA78D72A8}">
          <p14:sldIdLst>
            <p14:sldId id="785"/>
            <p14:sldId id="732"/>
            <p14:sldId id="826"/>
            <p14:sldId id="827"/>
            <p14:sldId id="828"/>
            <p14:sldId id="806"/>
            <p14:sldId id="829"/>
            <p14:sldId id="830"/>
            <p14:sldId id="831"/>
            <p14:sldId id="83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8">
          <p15:clr>
            <a:srgbClr val="A4A3A4"/>
          </p15:clr>
        </p15:guide>
        <p15:guide id="2" pos="22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a Werbel" initials="LW" lastIdx="15" clrIdx="0"/>
  <p:cmAuthor id="1" name="X" initials="X" lastIdx="2" clrIdx="1"/>
  <p:cmAuthor id="2" name="David Edelstein" initials="DE" lastIdx="37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7AD63E"/>
    <a:srgbClr val="6585CF"/>
    <a:srgbClr val="D9D9D9"/>
    <a:srgbClr val="62ACC6"/>
    <a:srgbClr val="FFFFE1"/>
    <a:srgbClr val="65E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73" autoAdjust="0"/>
    <p:restoredTop sz="84135" autoAdjust="0"/>
  </p:normalViewPr>
  <p:slideViewPr>
    <p:cSldViewPr snapToGrid="0">
      <p:cViewPr>
        <p:scale>
          <a:sx n="70" d="100"/>
          <a:sy n="70" d="100"/>
        </p:scale>
        <p:origin x="-3258" y="-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2592"/>
    </p:cViewPr>
  </p:sorterViewPr>
  <p:notesViewPr>
    <p:cSldViewPr snapToGrid="0">
      <p:cViewPr varScale="1">
        <p:scale>
          <a:sx n="79" d="100"/>
          <a:sy n="79" d="100"/>
        </p:scale>
        <p:origin x="-2082" y="-102"/>
      </p:cViewPr>
      <p:guideLst>
        <p:guide orient="horz" pos="2948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8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29B162-A5EB-473F-BE3A-733AFE5E9976}" type="datetimeFigureOut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8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BB9DA86-9945-44BB-8E26-1DCB8FB87A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69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8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C6265A6-2241-476E-9069-4E4B8E75CDDB}" type="datetimeFigureOut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8363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68" tIns="46884" rIns="93768" bIns="4688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44445"/>
            <a:ext cx="5642610" cy="4210526"/>
          </a:xfrm>
          <a:prstGeom prst="rect">
            <a:avLst/>
          </a:prstGeom>
        </p:spPr>
        <p:txBody>
          <a:bodyPr vert="horz" lIns="93768" tIns="46884" rIns="93768" bIns="468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8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D0AB823-E0EA-42B0-8176-EE6A4B8DAE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01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629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07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96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65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997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70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DC9A04C-E2C2-43D0-A1BE-DCCCD0BDF0D1}" type="datetime1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88804A-E7E0-4B34-8703-BF87DFC472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DF06BA7C-3384-41F2-85A3-BCFFDD9E12E2}" type="datetime1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9BD53034-DB0B-40F5-82FC-0CF3EB668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AD6D4-5285-49FB-8E0C-15C463AFBF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6448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914400"/>
            <a:ext cx="8153400" cy="5181600"/>
          </a:xfrm>
        </p:spPr>
        <p:txBody>
          <a:bodyPr/>
          <a:lstStyle>
            <a:lvl1pPr>
              <a:buSzPct val="80000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85D6CA-8A2D-4265-956B-F94F785C7E13}" type="datetime1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95BD33-2106-4495-943C-71ED82D0EF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914400"/>
            <a:ext cx="3886200" cy="5247167"/>
          </a:xfrm>
        </p:spPr>
        <p:txBody>
          <a:bodyPr/>
          <a:lstStyle>
            <a:lvl1pPr>
              <a:buFont typeface="Wingdings 2" pitchFamily="18" charset="2"/>
              <a:buChar char="¦"/>
              <a:defRPr/>
            </a:lvl1pPr>
            <a:lvl2pPr>
              <a:buFont typeface="Wingdings 2" pitchFamily="18" charset="2"/>
              <a:buChar char="¦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914400"/>
            <a:ext cx="3886200" cy="52471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89DB5155-B5B9-43BA-8982-B256A7B69100}" type="datetime1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1079500"/>
            <a:ext cx="533400" cy="219075"/>
          </a:xfrm>
          <a:solidFill>
            <a:schemeClr val="accent2"/>
          </a:solidFill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169F50-909B-4D83-97B5-2605610D72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676400"/>
            <a:ext cx="38862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676400"/>
            <a:ext cx="38862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9144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9144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3A326E64-34E7-4E97-9D51-95CC46531999}" type="datetime1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D69B3E3-4D09-4DA0-AD12-71A7C2BCA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4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1FA1D-342F-4EE3-A184-70617ED50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60C802-45B2-48C3-9FE1-A5A94CB4C1EE}" type="datetime1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5C10-FD6C-47C6-B932-888BA68782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CC4D4B-5347-4414-A63C-1C66CA939F62}" type="datetime1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6448" cy="68580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914400"/>
            <a:ext cx="1600200" cy="5181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914400"/>
            <a:ext cx="64008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2B8A9F-D946-41DD-9F4B-E5F212FC6AF4}" type="datetime1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1BAF3-CB35-4EE5-A2C8-E9632F0FE4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990600"/>
            <a:ext cx="8153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35B88E8E-43A4-4EE2-9C85-5EAA6F6320D7}" type="datetime1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 dirty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685800"/>
            <a:ext cx="9144000" cy="2286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533400" cy="1428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685800"/>
            <a:ext cx="8553450" cy="14446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685800"/>
            <a:ext cx="533400" cy="1397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7D6FDF20-296E-4483-BD85-24032E3F77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 descr="mifos_color_updated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724632" y="78218"/>
            <a:ext cx="1405719" cy="5542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8" r:id="rId1"/>
    <p:sldLayoutId id="2147484389" r:id="rId2"/>
    <p:sldLayoutId id="2147484390" r:id="rId3"/>
    <p:sldLayoutId id="2147484391" r:id="rId4"/>
    <p:sldLayoutId id="2147484392" r:id="rId5"/>
    <p:sldLayoutId id="2147484393" r:id="rId6"/>
    <p:sldLayoutId id="2147484394" r:id="rId7"/>
    <p:sldLayoutId id="2147484395" r:id="rId8"/>
    <p:sldLayoutId id="2147484396" r:id="rId9"/>
    <p:sldLayoutId id="2147484397" r:id="rId10"/>
    <p:sldLayoutId id="2147484398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75000"/>
        <a:buFont typeface="Wingdings 2" pitchFamily="18" charset="2"/>
        <a:buChar char="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65000"/>
        <a:buFont typeface="Wingdings 2" pitchFamily="18" charset="2"/>
        <a:buChar char="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6BB1C9"/>
        </a:buClr>
        <a:buSzPct val="4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6585CF"/>
        </a:buClr>
        <a:buSzPct val="40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22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8154" y="2988859"/>
            <a:ext cx="4179248" cy="915321"/>
          </a:xfrm>
        </p:spPr>
        <p:txBody>
          <a:bodyPr/>
          <a:lstStyle/>
          <a:p>
            <a:r>
              <a:rPr lang="en-US" sz="6000" dirty="0" smtClean="0"/>
              <a:t>USER Setup</a:t>
            </a:r>
            <a:endParaRPr lang="en-US" sz="6000" dirty="0"/>
          </a:p>
        </p:txBody>
      </p:sp>
      <p:pic>
        <p:nvPicPr>
          <p:cNvPr id="8" name="Picture"/>
          <p:cNvPicPr>
            <a:picLocks noChangeAspect="1"/>
          </p:cNvPicPr>
          <p:nvPr/>
        </p:nvPicPr>
        <p:blipFill>
          <a:blip r:embed="rId3"/>
          <a:srcRect t="15152" r="7992" b="13105"/>
          <a:stretch>
            <a:fillRect/>
          </a:stretch>
        </p:blipFill>
        <p:spPr bwMode="auto">
          <a:xfrm>
            <a:off x="5193456" y="405719"/>
            <a:ext cx="3381539" cy="1589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 for your attention!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78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96203" y="3794077"/>
            <a:ext cx="7123113" cy="16732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This guide will show you how to add a new user or edit an existing one with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Mifos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X System</a:t>
            </a:r>
            <a:endParaRPr lang="en-US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dirty="0" smtClean="0">
                <a:latin typeface="Century Gothic"/>
                <a:cs typeface="Century Gothic"/>
              </a:rPr>
              <a:t>How to add new user or edit an existing one?</a:t>
            </a:r>
            <a:endParaRPr lang="en-US" sz="3000" dirty="0">
              <a:latin typeface="Century Gothic"/>
              <a:cs typeface="Century Gothic"/>
            </a:endParaRPr>
          </a:p>
        </p:txBody>
      </p:sp>
      <p:sp>
        <p:nvSpPr>
          <p:cNvPr id="7" name="Content Placeholder 139"/>
          <p:cNvSpPr txBox="1">
            <a:spLocks/>
          </p:cNvSpPr>
          <p:nvPr/>
        </p:nvSpPr>
        <p:spPr>
          <a:xfrm>
            <a:off x="199571" y="1433287"/>
            <a:ext cx="8716378" cy="3483428"/>
          </a:xfrm>
          <a:prstGeom prst="rect">
            <a:avLst/>
          </a:prstGeom>
        </p:spPr>
        <p:txBody>
          <a:bodyPr/>
          <a:lstStyle/>
          <a:p>
            <a:pPr marL="319088" marR="0" lvl="0" indent="-319088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§"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Century Gothic"/>
                <a:cs typeface="Century Gothic"/>
              </a:rPr>
              <a:t>Step One: Go to Users</a:t>
            </a:r>
            <a:endParaRPr lang="en-US" sz="3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8990" y="796824"/>
            <a:ext cx="6864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 can go to Users by opening Admin tab and select Users.</a:t>
            </a:r>
            <a:endParaRPr lang="bg-B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2562"/>
            <a:ext cx="9144000" cy="172177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9181" y="2874333"/>
            <a:ext cx="9034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is how the user chart is looking:</a:t>
            </a:r>
            <a:endParaRPr lang="bg-BG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8170"/>
            <a:ext cx="9144000" cy="233974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71098" y="5773002"/>
            <a:ext cx="7601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There are 4 columns: First Name, Last Name, Email and Office.</a:t>
            </a:r>
            <a:endParaRPr lang="bg-BG" dirty="0"/>
          </a:p>
        </p:txBody>
      </p:sp>
      <p:sp>
        <p:nvSpPr>
          <p:cNvPr id="13" name="TextBox 12"/>
          <p:cNvSpPr txBox="1"/>
          <p:nvPr/>
        </p:nvSpPr>
        <p:spPr>
          <a:xfrm>
            <a:off x="1371598" y="6480159"/>
            <a:ext cx="6509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Tip: Use the filter to find the user you need faster.</a:t>
            </a:r>
            <a:endParaRPr lang="bg-BG" dirty="0"/>
          </a:p>
        </p:txBody>
      </p:sp>
      <p:sp>
        <p:nvSpPr>
          <p:cNvPr id="16" name="TextBox 15"/>
          <p:cNvSpPr txBox="1"/>
          <p:nvPr/>
        </p:nvSpPr>
        <p:spPr>
          <a:xfrm>
            <a:off x="1183942" y="6142334"/>
            <a:ext cx="6776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on a user’s name to view his more information and edit it.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0184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179" y="0"/>
            <a:ext cx="8156448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Step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Two: Create a User</a:t>
            </a:r>
            <a:endParaRPr lang="bg-BG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2116"/>
            <a:ext cx="9144000" cy="18644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4966" y="818861"/>
            <a:ext cx="8639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on the                 icon in the top-right corner of the Users screen in Admin tab </a:t>
            </a:r>
            <a:endParaRPr lang="bg-B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929" y="865432"/>
            <a:ext cx="952381" cy="2761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6" y="3914913"/>
            <a:ext cx="4466667" cy="22285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4841" y="3411940"/>
            <a:ext cx="6509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you must fill all of these fields to start creating new user.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1356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Step Two Continued</a:t>
            </a:r>
            <a:endParaRPr lang="bg-BG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31" y="1869763"/>
            <a:ext cx="4466667" cy="12761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8487" y="866212"/>
            <a:ext cx="84070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passwords you have two options: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Auto generate password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Write one yourself, but first you have to uncheck Auto generate password box</a:t>
            </a:r>
            <a:endParaRPr lang="bg-BG" dirty="0"/>
          </a:p>
        </p:txBody>
      </p:sp>
      <p:sp>
        <p:nvSpPr>
          <p:cNvPr id="7" name="TextBox 6"/>
          <p:cNvSpPr txBox="1"/>
          <p:nvPr/>
        </p:nvSpPr>
        <p:spPr>
          <a:xfrm>
            <a:off x="368490" y="3281865"/>
            <a:ext cx="711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finishing password you have to select user’s home office:</a:t>
            </a:r>
            <a:endParaRPr lang="bg-BG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90" y="3738745"/>
            <a:ext cx="3590476" cy="47619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68490" y="4312693"/>
            <a:ext cx="6837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Finally you have to give the user at least one role:</a:t>
            </a:r>
            <a:endParaRPr lang="bg-BG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04" y="4747436"/>
            <a:ext cx="3704762" cy="107619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899544" y="4962365"/>
            <a:ext cx="3166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 select more than one hold the Ctrl key</a:t>
            </a:r>
            <a:endParaRPr lang="bg-BG" dirty="0"/>
          </a:p>
        </p:txBody>
      </p:sp>
      <p:sp>
        <p:nvSpPr>
          <p:cNvPr id="14" name="TextBox 13"/>
          <p:cNvSpPr txBox="1"/>
          <p:nvPr/>
        </p:nvSpPr>
        <p:spPr>
          <a:xfrm>
            <a:off x="1323834" y="6107795"/>
            <a:ext cx="6155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you have filled everything click the </a:t>
            </a:r>
            <a:r>
              <a:rPr lang="en-US" b="1" dirty="0" smtClean="0"/>
              <a:t>Submit</a:t>
            </a:r>
            <a:r>
              <a:rPr lang="en-US" dirty="0" smtClean="0"/>
              <a:t> button.</a:t>
            </a:r>
          </a:p>
        </p:txBody>
      </p:sp>
    </p:spTree>
    <p:extLst>
      <p:ext uri="{BB962C8B-B14F-4D97-AF65-F5344CB8AC3E}">
        <p14:creationId xmlns:p14="http://schemas.microsoft.com/office/powerpoint/2010/main" val="362702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Century Gothic"/>
                <a:cs typeface="Century Gothic"/>
              </a:rPr>
              <a:t>Step Three: Edit User</a:t>
            </a:r>
            <a:endParaRPr lang="en-US" sz="3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0559" y="804375"/>
            <a:ext cx="5431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Just click on the user’s name in Users in Admin tab.</a:t>
            </a:r>
            <a:endParaRPr lang="bg-B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3707"/>
            <a:ext cx="9144000" cy="15959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181" y="2939787"/>
            <a:ext cx="67010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have 3 buttons at your disposal to edit his profile:</a:t>
            </a:r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Edit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Delete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Change Password</a:t>
            </a:r>
            <a:endParaRPr lang="bg-BG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02" y="3571703"/>
            <a:ext cx="364069" cy="2316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196" y="4118153"/>
            <a:ext cx="364069" cy="2316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894" y="4638503"/>
            <a:ext cx="364069" cy="2316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192" y="4052340"/>
            <a:ext cx="1073404" cy="36330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595" y="4565665"/>
            <a:ext cx="1995655" cy="33260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265" y="3513033"/>
            <a:ext cx="863365" cy="349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Step Three Continued</a:t>
            </a:r>
            <a:endParaRPr lang="bg-BG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0877" y="948901"/>
            <a:ext cx="6469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on the           button </a:t>
            </a:r>
            <a:r>
              <a:rPr lang="en-US" dirty="0"/>
              <a:t>at the top-right of the page</a:t>
            </a:r>
            <a:endParaRPr lang="bg-B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051" y="999400"/>
            <a:ext cx="619314" cy="2503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8233"/>
            <a:ext cx="9144000" cy="47827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4715" y="2060812"/>
            <a:ext cx="89392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you have went to the editing screen you can change: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Username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First name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Last name</a:t>
            </a:r>
          </a:p>
          <a:p>
            <a:r>
              <a:rPr lang="en-US" dirty="0" smtClean="0"/>
              <a:t>Also you can change Staff which will report to this user by using the drop- down menu:</a:t>
            </a:r>
            <a:endParaRPr lang="bg-BG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42" y="3538140"/>
            <a:ext cx="2980953" cy="3523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5782" y="3916067"/>
            <a:ext cx="6619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you can also Add or Remove user’s Roles:</a:t>
            </a:r>
            <a:endParaRPr lang="bg-BG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42" y="4603653"/>
            <a:ext cx="3580953" cy="110476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899544" y="4962365"/>
            <a:ext cx="3166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Remember: To select more than one hold the Ctrl key</a:t>
            </a:r>
            <a:endParaRPr lang="bg-BG" dirty="0"/>
          </a:p>
        </p:txBody>
      </p:sp>
      <p:sp>
        <p:nvSpPr>
          <p:cNvPr id="14" name="TextBox 13"/>
          <p:cNvSpPr txBox="1"/>
          <p:nvPr/>
        </p:nvSpPr>
        <p:spPr>
          <a:xfrm>
            <a:off x="900750" y="5902235"/>
            <a:ext cx="5131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</a:t>
            </a:r>
            <a:r>
              <a:rPr lang="en-US" b="1" dirty="0" smtClean="0"/>
              <a:t>Submit</a:t>
            </a:r>
            <a:r>
              <a:rPr lang="en-US" dirty="0" smtClean="0"/>
              <a:t> button after changes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293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Step Three Continued</a:t>
            </a:r>
            <a:endParaRPr lang="bg-BG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861220"/>
            <a:ext cx="9021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 can transfer user account from one office to another by using the drop-down menu</a:t>
            </a:r>
            <a:endParaRPr lang="bg-B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12" y="1246434"/>
            <a:ext cx="3276191" cy="3714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2012" y="1746913"/>
            <a:ext cx="8789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Navigate to Users in Admin tab select a user by clicking on his name.</a:t>
            </a:r>
          </a:p>
          <a:p>
            <a:r>
              <a:rPr lang="en-US" dirty="0" smtClean="0"/>
              <a:t>After that click                             button at the top-right </a:t>
            </a:r>
            <a:r>
              <a:rPr lang="en-US" dirty="0"/>
              <a:t>of the </a:t>
            </a:r>
            <a:r>
              <a:rPr lang="en-US" dirty="0" smtClean="0"/>
              <a:t>page.</a:t>
            </a:r>
            <a:endParaRPr lang="bg-BG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755" y="2058005"/>
            <a:ext cx="1633448" cy="2722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836" y="2906211"/>
            <a:ext cx="5533334" cy="22112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04717" y="3015393"/>
            <a:ext cx="30570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will appear as pop-up window in which you have to fill Password and Repeat password and after that click </a:t>
            </a:r>
            <a:r>
              <a:rPr lang="en-US" b="1" dirty="0" smtClean="0"/>
              <a:t>Submit.</a:t>
            </a:r>
            <a:endParaRPr lang="bg-BG" b="1" dirty="0"/>
          </a:p>
        </p:txBody>
      </p:sp>
      <p:sp>
        <p:nvSpPr>
          <p:cNvPr id="11" name="Rectangle 10"/>
          <p:cNvSpPr/>
          <p:nvPr/>
        </p:nvSpPr>
        <p:spPr>
          <a:xfrm>
            <a:off x="205445" y="5117487"/>
            <a:ext cx="77285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Navigate to Users in Admin tab select a user by clicking on his name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After that click                button </a:t>
            </a:r>
            <a:r>
              <a:rPr lang="en-US" dirty="0"/>
              <a:t>at the top-right of the page.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083" y="5440651"/>
            <a:ext cx="875435" cy="29630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14149" y="6332561"/>
            <a:ext cx="2674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</a:t>
            </a:r>
            <a:r>
              <a:rPr lang="en-US" b="1" dirty="0" smtClean="0"/>
              <a:t>Confirm</a:t>
            </a:r>
            <a:r>
              <a:rPr lang="en-US" dirty="0" smtClean="0"/>
              <a:t>.</a:t>
            </a:r>
            <a:endParaRPr lang="bg-BG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1" y="5797539"/>
            <a:ext cx="9075761" cy="53502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1" y="2330246"/>
            <a:ext cx="9075761" cy="53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00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entury Gothic"/>
              </a:rPr>
              <a:t>Questions?</a:t>
            </a:r>
            <a:endParaRPr lang="en-US" dirty="0"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36979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FOS Template">
  <a:themeElements>
    <a:clrScheme name="Custom 4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6585CF"/>
      </a:accent1>
      <a:accent2>
        <a:srgbClr val="92D050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MIFOS Template.potx</Template>
  <TotalTime>43055</TotalTime>
  <Words>424</Words>
  <Application>Microsoft Office PowerPoint</Application>
  <PresentationFormat>On-screen Show (4:3)</PresentationFormat>
  <Paragraphs>56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MIFOS Template</vt:lpstr>
      <vt:lpstr>USER Setup</vt:lpstr>
      <vt:lpstr>How to add new user or edit an existing one?</vt:lpstr>
      <vt:lpstr>Step One: Go to Users</vt:lpstr>
      <vt:lpstr>Step Two: Create a User</vt:lpstr>
      <vt:lpstr>Step Two Continued</vt:lpstr>
      <vt:lpstr>Step Three: Edit User</vt:lpstr>
      <vt:lpstr>Step Three Continued</vt:lpstr>
      <vt:lpstr>Step Three Continued</vt:lpstr>
      <vt:lpstr>Questions?</vt:lpstr>
      <vt:lpstr>Thank you for your attention!</vt:lpstr>
    </vt:vector>
  </TitlesOfParts>
  <Company>The Mifos Initiative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Setup</dc:title>
  <dc:subject>Co-Op Initiative</dc:subject>
  <dc:creator>Kaloyan Nikov</dc:creator>
  <cp:lastModifiedBy>KoKoNaDe</cp:lastModifiedBy>
  <cp:revision>970</cp:revision>
  <dcterms:created xsi:type="dcterms:W3CDTF">2010-10-16T00:38:40Z</dcterms:created>
  <dcterms:modified xsi:type="dcterms:W3CDTF">2014-12-02T23:19:10Z</dcterms:modified>
</cp:coreProperties>
</file>