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785" r:id="rId2"/>
    <p:sldId id="732" r:id="rId3"/>
    <p:sldId id="826" r:id="rId4"/>
    <p:sldId id="827" r:id="rId5"/>
    <p:sldId id="828" r:id="rId6"/>
    <p:sldId id="829" r:id="rId7"/>
    <p:sldId id="830" r:id="rId8"/>
    <p:sldId id="831" r:id="rId9"/>
  </p:sldIdLst>
  <p:sldSz cx="9144000" cy="6858000" type="screen4x3"/>
  <p:notesSz cx="7053263" cy="93567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8E25701E-6CF3-F145-8266-297EA78D72A8}">
          <p14:sldIdLst>
            <p14:sldId id="785"/>
            <p14:sldId id="732"/>
            <p14:sldId id="826"/>
            <p14:sldId id="827"/>
            <p14:sldId id="828"/>
            <p14:sldId id="829"/>
            <p14:sldId id="830"/>
            <p14:sldId id="831"/>
          </p14:sldIdLst>
        </p14:section>
        <p14:section name="Untitled Section" id="{1186EADE-D224-2947-9088-FC60BA4BE2A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8">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 Werbel" initials="LW" lastIdx="15" clrIdx="0"/>
  <p:cmAuthor id="1" name="X" initials="X" lastIdx="2" clrIdx="1"/>
  <p:cmAuthor id="2" name="David Edelstein" initials="DE" lastIdx="3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7AD63E"/>
    <a:srgbClr val="6585CF"/>
    <a:srgbClr val="D9D9D9"/>
    <a:srgbClr val="62ACC6"/>
    <a:srgbClr val="FFFFE1"/>
    <a:srgbClr val="65E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21235" autoAdjust="0"/>
    <p:restoredTop sz="84135" autoAdjust="0"/>
  </p:normalViewPr>
  <p:slideViewPr>
    <p:cSldViewPr snapToGrid="0">
      <p:cViewPr varScale="1">
        <p:scale>
          <a:sx n="96" d="100"/>
          <a:sy n="96" d="100"/>
        </p:scale>
        <p:origin x="1316" y="68"/>
      </p:cViewPr>
      <p:guideLst>
        <p:guide orient="horz" pos="2160"/>
        <p:guide pos="2880"/>
      </p:guideLst>
    </p:cSldViewPr>
  </p:slideViewPr>
  <p:outlineViewPr>
    <p:cViewPr>
      <p:scale>
        <a:sx n="33" d="100"/>
        <a:sy n="33" d="100"/>
      </p:scale>
      <p:origin x="0" y="11200"/>
    </p:cViewPr>
  </p:outlineViewPr>
  <p:notesTextViewPr>
    <p:cViewPr>
      <p:scale>
        <a:sx n="100" d="100"/>
        <a:sy n="100" d="100"/>
      </p:scale>
      <p:origin x="0" y="0"/>
    </p:cViewPr>
  </p:notesTextViewPr>
  <p:sorterViewPr>
    <p:cViewPr>
      <p:scale>
        <a:sx n="111" d="100"/>
        <a:sy n="111" d="100"/>
      </p:scale>
      <p:origin x="0" y="2592"/>
    </p:cViewPr>
  </p:sorterViewPr>
  <p:notesViewPr>
    <p:cSldViewPr snapToGrid="0">
      <p:cViewPr varScale="1">
        <p:scale>
          <a:sx n="79" d="100"/>
          <a:sy n="79" d="100"/>
        </p:scale>
        <p:origin x="-2082" y="-102"/>
      </p:cViewPr>
      <p:guideLst>
        <p:guide orient="horz" pos="2948"/>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8" tIns="46884" rIns="93768" bIns="46884"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95218" y="0"/>
            <a:ext cx="3056414" cy="467836"/>
          </a:xfrm>
          <a:prstGeom prst="rect">
            <a:avLst/>
          </a:prstGeom>
        </p:spPr>
        <p:txBody>
          <a:bodyPr vert="horz" lIns="93768" tIns="46884" rIns="93768" bIns="46884" rtlCol="0"/>
          <a:lstStyle>
            <a:lvl1pPr algn="r">
              <a:defRPr sz="1200">
                <a:latin typeface="Arial" charset="0"/>
              </a:defRPr>
            </a:lvl1pPr>
          </a:lstStyle>
          <a:p>
            <a:pPr>
              <a:defRPr/>
            </a:pPr>
            <a:fld id="{1829B162-A5EB-473F-BE3A-733AFE5E9976}" type="datetimeFigureOut">
              <a:rPr lang="en-US"/>
              <a:pPr>
                <a:defRPr/>
              </a:pPr>
              <a:t>12/10/2014</a:t>
            </a:fld>
            <a:endParaRPr lang="en-US" dirty="0"/>
          </a:p>
        </p:txBody>
      </p:sp>
      <p:sp>
        <p:nvSpPr>
          <p:cNvPr id="4" name="Footer Placeholder 3"/>
          <p:cNvSpPr>
            <a:spLocks noGrp="1"/>
          </p:cNvSpPr>
          <p:nvPr>
            <p:ph type="ftr" sz="quarter" idx="2"/>
          </p:nvPr>
        </p:nvSpPr>
        <p:spPr>
          <a:xfrm>
            <a:off x="0" y="8887265"/>
            <a:ext cx="3056414" cy="467836"/>
          </a:xfrm>
          <a:prstGeom prst="rect">
            <a:avLst/>
          </a:prstGeom>
        </p:spPr>
        <p:txBody>
          <a:bodyPr vert="horz" lIns="93768" tIns="46884" rIns="93768" bIns="46884"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95218" y="8887265"/>
            <a:ext cx="3056414" cy="467836"/>
          </a:xfrm>
          <a:prstGeom prst="rect">
            <a:avLst/>
          </a:prstGeom>
        </p:spPr>
        <p:txBody>
          <a:bodyPr vert="horz" lIns="93768" tIns="46884" rIns="93768" bIns="46884" rtlCol="0" anchor="b"/>
          <a:lstStyle>
            <a:lvl1pPr algn="r">
              <a:defRPr sz="1200">
                <a:latin typeface="Arial" charset="0"/>
              </a:defRPr>
            </a:lvl1pPr>
          </a:lstStyle>
          <a:p>
            <a:pPr>
              <a:defRPr/>
            </a:pPr>
            <a:fld id="{ABB9DA86-9945-44BB-8E26-1DCB8FB87AB3}" type="slidenum">
              <a:rPr lang="en-US"/>
              <a:pPr>
                <a:defRPr/>
              </a:pPr>
              <a:t>‹#›</a:t>
            </a:fld>
            <a:endParaRPr lang="en-US" dirty="0"/>
          </a:p>
        </p:txBody>
      </p:sp>
    </p:spTree>
    <p:extLst>
      <p:ext uri="{BB962C8B-B14F-4D97-AF65-F5344CB8AC3E}">
        <p14:creationId xmlns:p14="http://schemas.microsoft.com/office/powerpoint/2010/main" val="2440369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8" tIns="46884" rIns="93768" bIns="46884"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95218" y="0"/>
            <a:ext cx="3056414" cy="467836"/>
          </a:xfrm>
          <a:prstGeom prst="rect">
            <a:avLst/>
          </a:prstGeom>
        </p:spPr>
        <p:txBody>
          <a:bodyPr vert="horz" lIns="93768" tIns="46884" rIns="93768" bIns="46884" rtlCol="0"/>
          <a:lstStyle>
            <a:lvl1pPr algn="r">
              <a:defRPr sz="1200">
                <a:latin typeface="Arial" charset="0"/>
              </a:defRPr>
            </a:lvl1pPr>
          </a:lstStyle>
          <a:p>
            <a:pPr>
              <a:defRPr/>
            </a:pPr>
            <a:fld id="{6C6265A6-2241-476E-9069-4E4B8E75CDDB}" type="datetimeFigureOut">
              <a:rPr lang="en-US"/>
              <a:pPr>
                <a:defRPr/>
              </a:pPr>
              <a:t>12/10/2014</a:t>
            </a:fld>
            <a:endParaRPr lang="en-US" dirty="0"/>
          </a:p>
        </p:txBody>
      </p:sp>
      <p:sp>
        <p:nvSpPr>
          <p:cNvPr id="4" name="Slide Image Placeholder 3"/>
          <p:cNvSpPr>
            <a:spLocks noGrp="1" noRot="1" noChangeAspect="1"/>
          </p:cNvSpPr>
          <p:nvPr>
            <p:ph type="sldImg" idx="2"/>
          </p:nvPr>
        </p:nvSpPr>
        <p:spPr>
          <a:xfrm>
            <a:off x="1187450" y="701675"/>
            <a:ext cx="4678363" cy="3508375"/>
          </a:xfrm>
          <a:prstGeom prst="rect">
            <a:avLst/>
          </a:prstGeom>
          <a:noFill/>
          <a:ln w="12700">
            <a:solidFill>
              <a:prstClr val="black"/>
            </a:solidFill>
          </a:ln>
        </p:spPr>
        <p:txBody>
          <a:bodyPr vert="horz" lIns="93768" tIns="46884" rIns="93768" bIns="46884" rtlCol="0" anchor="ctr"/>
          <a:lstStyle/>
          <a:p>
            <a:pPr lvl="0"/>
            <a:endParaRPr lang="en-US" noProof="0" dirty="0" smtClean="0"/>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8" tIns="46884" rIns="93768" bIns="468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87265"/>
            <a:ext cx="3056414" cy="467836"/>
          </a:xfrm>
          <a:prstGeom prst="rect">
            <a:avLst/>
          </a:prstGeom>
        </p:spPr>
        <p:txBody>
          <a:bodyPr vert="horz" lIns="93768" tIns="46884" rIns="93768" bIns="46884"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95218" y="8887265"/>
            <a:ext cx="3056414" cy="467836"/>
          </a:xfrm>
          <a:prstGeom prst="rect">
            <a:avLst/>
          </a:prstGeom>
        </p:spPr>
        <p:txBody>
          <a:bodyPr vert="horz" lIns="93768" tIns="46884" rIns="93768" bIns="46884" rtlCol="0" anchor="b"/>
          <a:lstStyle>
            <a:lvl1pPr algn="r">
              <a:defRPr sz="1200">
                <a:latin typeface="Arial" charset="0"/>
              </a:defRPr>
            </a:lvl1pPr>
          </a:lstStyle>
          <a:p>
            <a:pPr>
              <a:defRPr/>
            </a:pPr>
            <a:fld id="{2D0AB823-E0EA-42B0-8176-EE6A4B8DAE3C}" type="slidenum">
              <a:rPr lang="en-US"/>
              <a:pPr>
                <a:defRPr/>
              </a:pPr>
              <a:t>‹#›</a:t>
            </a:fld>
            <a:endParaRPr lang="en-US" dirty="0"/>
          </a:p>
        </p:txBody>
      </p:sp>
    </p:spTree>
    <p:extLst>
      <p:ext uri="{BB962C8B-B14F-4D97-AF65-F5344CB8AC3E}">
        <p14:creationId xmlns:p14="http://schemas.microsoft.com/office/powerpoint/2010/main" val="3333001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0AB823-E0EA-42B0-8176-EE6A4B8DAE3C}" type="slidenum">
              <a:rPr lang="en-US" smtClean="0"/>
              <a:pPr>
                <a:defRPr/>
              </a:pPr>
              <a:t>1</a:t>
            </a:fld>
            <a:endParaRPr lang="en-US" dirty="0"/>
          </a:p>
        </p:txBody>
      </p:sp>
    </p:spTree>
    <p:extLst>
      <p:ext uri="{BB962C8B-B14F-4D97-AF65-F5344CB8AC3E}">
        <p14:creationId xmlns:p14="http://schemas.microsoft.com/office/powerpoint/2010/main" val="135162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0AB823-E0EA-42B0-8176-EE6A4B8DAE3C}" type="slidenum">
              <a:rPr lang="en-US" smtClean="0"/>
              <a:pPr>
                <a:defRPr/>
              </a:pPr>
              <a:t>2</a:t>
            </a:fld>
            <a:endParaRPr lang="en-US" dirty="0"/>
          </a:p>
        </p:txBody>
      </p:sp>
    </p:spTree>
    <p:extLst>
      <p:ext uri="{BB962C8B-B14F-4D97-AF65-F5344CB8AC3E}">
        <p14:creationId xmlns:p14="http://schemas.microsoft.com/office/powerpoint/2010/main" val="253480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0AB823-E0EA-42B0-8176-EE6A4B8DAE3C}" type="slidenum">
              <a:rPr lang="en-US" smtClean="0"/>
              <a:pPr>
                <a:defRPr/>
              </a:pPr>
              <a:t>3</a:t>
            </a:fld>
            <a:endParaRPr lang="en-US" dirty="0"/>
          </a:p>
        </p:txBody>
      </p:sp>
    </p:spTree>
    <p:extLst>
      <p:ext uri="{BB962C8B-B14F-4D97-AF65-F5344CB8AC3E}">
        <p14:creationId xmlns:p14="http://schemas.microsoft.com/office/powerpoint/2010/main" val="387399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0AB823-E0EA-42B0-8176-EE6A4B8DAE3C}" type="slidenum">
              <a:rPr lang="en-US" smtClean="0"/>
              <a:pPr>
                <a:defRPr/>
              </a:pPr>
              <a:t>4</a:t>
            </a:fld>
            <a:endParaRPr lang="en-US" dirty="0"/>
          </a:p>
        </p:txBody>
      </p:sp>
    </p:spTree>
    <p:extLst>
      <p:ext uri="{BB962C8B-B14F-4D97-AF65-F5344CB8AC3E}">
        <p14:creationId xmlns:p14="http://schemas.microsoft.com/office/powerpoint/2010/main" val="428403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0AB823-E0EA-42B0-8176-EE6A4B8DAE3C}" type="slidenum">
              <a:rPr lang="en-US" smtClean="0"/>
              <a:pPr>
                <a:defRPr/>
              </a:pPr>
              <a:t>5</a:t>
            </a:fld>
            <a:endParaRPr lang="en-US" dirty="0"/>
          </a:p>
        </p:txBody>
      </p:sp>
    </p:spTree>
    <p:extLst>
      <p:ext uri="{BB962C8B-B14F-4D97-AF65-F5344CB8AC3E}">
        <p14:creationId xmlns:p14="http://schemas.microsoft.com/office/powerpoint/2010/main" val="157536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0AB823-E0EA-42B0-8176-EE6A4B8DAE3C}" type="slidenum">
              <a:rPr lang="en-US" smtClean="0"/>
              <a:pPr>
                <a:defRPr/>
              </a:pPr>
              <a:t>6</a:t>
            </a:fld>
            <a:endParaRPr lang="en-US" dirty="0"/>
          </a:p>
        </p:txBody>
      </p:sp>
    </p:spTree>
    <p:extLst>
      <p:ext uri="{BB962C8B-B14F-4D97-AF65-F5344CB8AC3E}">
        <p14:creationId xmlns:p14="http://schemas.microsoft.com/office/powerpoint/2010/main" val="141589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0AB823-E0EA-42B0-8176-EE6A4B8DAE3C}" type="slidenum">
              <a:rPr lang="en-US" smtClean="0"/>
              <a:pPr>
                <a:defRPr/>
              </a:pPr>
              <a:t>7</a:t>
            </a:fld>
            <a:endParaRPr lang="en-US" dirty="0"/>
          </a:p>
        </p:txBody>
      </p:sp>
    </p:spTree>
    <p:extLst>
      <p:ext uri="{BB962C8B-B14F-4D97-AF65-F5344CB8AC3E}">
        <p14:creationId xmlns:p14="http://schemas.microsoft.com/office/powerpoint/2010/main" val="74376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0AB823-E0EA-42B0-8176-EE6A4B8DAE3C}" type="slidenum">
              <a:rPr lang="en-US" smtClean="0"/>
              <a:pPr>
                <a:defRPr/>
              </a:pPr>
              <a:t>8</a:t>
            </a:fld>
            <a:endParaRPr lang="en-US" dirty="0"/>
          </a:p>
        </p:txBody>
      </p:sp>
    </p:spTree>
    <p:extLst>
      <p:ext uri="{BB962C8B-B14F-4D97-AF65-F5344CB8AC3E}">
        <p14:creationId xmlns:p14="http://schemas.microsoft.com/office/powerpoint/2010/main" val="19591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6DC9A04C-E2C2-43D0-A1BE-DCCCD0BDF0D1}" type="datetime1">
              <a:rPr lang="en-US"/>
              <a:pPr>
                <a:defRPr/>
              </a:pPr>
              <a:t>12/10/2014</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smtClean="0">
                <a:solidFill>
                  <a:schemeClr val="tx2"/>
                </a:solidFill>
              </a:defRPr>
            </a:lvl1pPr>
          </a:lstStyle>
          <a:p>
            <a:pPr>
              <a:defRPr/>
            </a:pPr>
            <a:r>
              <a:rPr lang="en-US" dirty="0"/>
              <a:t>1</a:t>
            </a: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588804A-E7E0-4B34-8703-BF87DFC4721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smtClean="0"/>
            </a:lvl1pPr>
          </a:lstStyle>
          <a:p>
            <a:pPr>
              <a:defRPr/>
            </a:pPr>
            <a:fld id="{DF06BA7C-3384-41F2-85A3-BCFFDD9E12E2}" type="datetime1">
              <a:rPr lang="en-US"/>
              <a:pPr>
                <a:defRPr/>
              </a:pPr>
              <a:t>12/10/2014</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9BD53034-DB0B-40F5-82FC-0CF3EB668090}" type="slidenum">
              <a:rPr lang="en-US"/>
              <a:pPr>
                <a:defRPr/>
              </a:pPr>
              <a:t>‹#›</a:t>
            </a:fld>
            <a:endParaRPr lang="en-US" dirty="0"/>
          </a:p>
        </p:txBody>
      </p:sp>
      <p:sp>
        <p:nvSpPr>
          <p:cNvPr id="12" name="Slide Number Placeholder 3"/>
          <p:cNvSpPr txBox="1">
            <a:spLocks/>
          </p:cNvSpPr>
          <p:nvPr userDrawn="1"/>
        </p:nvSpPr>
        <p:spPr>
          <a:xfrm>
            <a:off x="0" y="6248400"/>
            <a:ext cx="5334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4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p:txBody>
          <a:bodyPr/>
          <a:lstStyle>
            <a:lvl1pPr>
              <a:defRPr/>
            </a:lvl1pPr>
          </a:lstStyle>
          <a:p>
            <a:pPr>
              <a:defRPr/>
            </a:pPr>
            <a:fld id="{ED0AD6D4-5285-49FB-8E0C-15C463AFBF88}" type="slidenum">
              <a:rPr lang="en-US"/>
              <a:pPr>
                <a:defRPr/>
              </a:pPr>
              <a:t>‹#›</a:t>
            </a:fld>
            <a:endParaRPr lang="en-US" dirty="0"/>
          </a:p>
        </p:txBody>
      </p:sp>
      <p:sp>
        <p:nvSpPr>
          <p:cNvPr id="8" name="Slide Number Placeholder 3"/>
          <p:cNvSpPr txBox="1">
            <a:spLocks/>
          </p:cNvSpPr>
          <p:nvPr userDrawn="1"/>
        </p:nvSpPr>
        <p:spPr>
          <a:xfrm>
            <a:off x="0" y="6248400"/>
            <a:ext cx="5334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4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6448" cy="685800"/>
          </a:xfrm>
        </p:spPr>
        <p:txBody>
          <a:bodyPr/>
          <a:lstStyle/>
          <a:p>
            <a:r>
              <a:rPr lang="en-US" smtClean="0"/>
              <a:t>Click to edit Master title style</a:t>
            </a:r>
            <a:endParaRPr lang="en-US" dirty="0"/>
          </a:p>
        </p:txBody>
      </p:sp>
      <p:sp>
        <p:nvSpPr>
          <p:cNvPr id="8" name="Content Placeholder 7"/>
          <p:cNvSpPr>
            <a:spLocks noGrp="1"/>
          </p:cNvSpPr>
          <p:nvPr>
            <p:ph sz="quarter" idx="1"/>
          </p:nvPr>
        </p:nvSpPr>
        <p:spPr>
          <a:xfrm>
            <a:off x="612648" y="914400"/>
            <a:ext cx="8153400" cy="5181600"/>
          </a:xfrm>
        </p:spPr>
        <p:txBody>
          <a:bodyPr/>
          <a:lstStyle>
            <a:lvl1pPr>
              <a:buSzPct val="800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userDrawn="1"/>
        </p:nvSpPr>
        <p:spPr>
          <a:xfrm>
            <a:off x="0" y="6461060"/>
            <a:ext cx="5334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smtClean="0"/>
            </a:lvl1pPr>
          </a:lstStyle>
          <a:p>
            <a:pPr>
              <a:defRPr/>
            </a:pPr>
            <a:fld id="{DA85D6CA-8A2D-4265-956B-F94F785C7E13}" type="datetime1">
              <a:rPr lang="en-US"/>
              <a:pPr>
                <a:defRPr/>
              </a:pPr>
              <a:t>12/10/2014</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7595BD33-2106-4495-943C-71ED82D0EFF5}" type="slidenum">
              <a:rPr lang="en-US"/>
              <a:pPr>
                <a:defRPr/>
              </a:pPr>
              <a:t>‹#›</a:t>
            </a:fld>
            <a:endParaRPr lang="en-US" dirty="0"/>
          </a:p>
        </p:txBody>
      </p:sp>
      <p:sp>
        <p:nvSpPr>
          <p:cNvPr id="9" name="Footer Placeholder 13"/>
          <p:cNvSpPr>
            <a:spLocks noGrp="1"/>
          </p:cNvSpPr>
          <p:nvPr>
            <p:ph type="ftr" sz="quarter" idx="12"/>
          </p:nvPr>
        </p:nvSpPr>
        <p:spPr/>
        <p:txBody>
          <a:bodyPr/>
          <a:lstStyle>
            <a:lvl1pPr>
              <a:defRPr smtClean="0"/>
            </a:lvl1pPr>
          </a:lstStyle>
          <a:p>
            <a:pPr>
              <a:defRPr/>
            </a:pPr>
            <a:r>
              <a:rPr lang="en-US" dirty="0"/>
              <a:t>1</a:t>
            </a:r>
          </a:p>
        </p:txBody>
      </p:sp>
      <p:sp>
        <p:nvSpPr>
          <p:cNvPr id="11" name="Slide Number Placeholder 3"/>
          <p:cNvSpPr txBox="1">
            <a:spLocks/>
          </p:cNvSpPr>
          <p:nvPr userDrawn="1"/>
        </p:nvSpPr>
        <p:spPr>
          <a:xfrm>
            <a:off x="0" y="6461060"/>
            <a:ext cx="5334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
          </p:nvPr>
        </p:nvSpPr>
        <p:spPr>
          <a:xfrm>
            <a:off x="609600" y="914400"/>
            <a:ext cx="3886200" cy="5247167"/>
          </a:xfrm>
        </p:spPr>
        <p:txBody>
          <a:bodyPr/>
          <a:lstStyle>
            <a:lvl1pPr>
              <a:buFont typeface="Wingdings 2" pitchFamily="18" charset="2"/>
              <a:buChar char="¦"/>
              <a:defRPr/>
            </a:lvl1pPr>
            <a:lvl2pPr>
              <a:buFont typeface="Wingdings 2" pitchFamily="18"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914400"/>
            <a:ext cx="3886200" cy="52471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7"/>
          <p:cNvSpPr>
            <a:spLocks noGrp="1"/>
          </p:cNvSpPr>
          <p:nvPr>
            <p:ph type="dt" sz="half" idx="10"/>
          </p:nvPr>
        </p:nvSpPr>
        <p:spPr/>
        <p:txBody>
          <a:bodyPr rtlCol="0"/>
          <a:lstStyle>
            <a:lvl1pPr>
              <a:defRPr smtClean="0"/>
            </a:lvl1pPr>
          </a:lstStyle>
          <a:p>
            <a:pPr>
              <a:defRPr/>
            </a:pPr>
            <a:fld id="{89DB5155-B5B9-43BA-8982-B256A7B69100}" type="datetime1">
              <a:rPr lang="en-US"/>
              <a:pPr>
                <a:defRPr/>
              </a:pPr>
              <a:t>12/10/2014</a:t>
            </a:fld>
            <a:endParaRPr lang="en-US" dirty="0"/>
          </a:p>
        </p:txBody>
      </p:sp>
      <p:sp>
        <p:nvSpPr>
          <p:cNvPr id="6" name="Slide Number Placeholder 9"/>
          <p:cNvSpPr>
            <a:spLocks noGrp="1"/>
          </p:cNvSpPr>
          <p:nvPr>
            <p:ph type="sldNum" sz="quarter" idx="11"/>
          </p:nvPr>
        </p:nvSpPr>
        <p:spPr>
          <a:xfrm>
            <a:off x="0" y="1079500"/>
            <a:ext cx="533400" cy="219075"/>
          </a:xfrm>
          <a:solidFill>
            <a:schemeClr val="accent2"/>
          </a:solidFill>
        </p:spPr>
        <p:txBody>
          <a:bodyPr rtlCol="0"/>
          <a:lstStyle>
            <a:lvl1pPr>
              <a:defRPr/>
            </a:lvl1pPr>
          </a:lstStyle>
          <a:p>
            <a:pPr>
              <a:defRPr/>
            </a:pPr>
            <a:fld id="{2D169F50-909B-4D83-97B5-2605610D72C1}"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smtClean="0"/>
            </a:lvl1pPr>
          </a:lstStyle>
          <a:p>
            <a:pPr>
              <a:defRPr/>
            </a:pPr>
            <a:r>
              <a:rPr lang="en-US" dirty="0"/>
              <a:t>1</a:t>
            </a:r>
          </a:p>
        </p:txBody>
      </p:sp>
      <p:sp>
        <p:nvSpPr>
          <p:cNvPr id="10" name="Slide Number Placeholder 3"/>
          <p:cNvSpPr txBox="1">
            <a:spLocks/>
          </p:cNvSpPr>
          <p:nvPr userDrawn="1"/>
        </p:nvSpPr>
        <p:spPr>
          <a:xfrm>
            <a:off x="0" y="6461060"/>
            <a:ext cx="5334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68580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16764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1676400"/>
            <a:ext cx="3886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9144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9144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smtClean="0"/>
            </a:lvl1pPr>
          </a:lstStyle>
          <a:p>
            <a:pPr>
              <a:defRPr/>
            </a:pPr>
            <a:fld id="{3A326E64-34E7-4E97-9D51-95CC46531999}" type="datetime1">
              <a:rPr lang="en-US"/>
              <a:pPr>
                <a:defRPr/>
              </a:pPr>
              <a:t>12/10/2014</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5D69B3E3-4D09-4DA0-AD12-71A7C2BCA043}"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smtClean="0"/>
            </a:lvl1pPr>
          </a:lstStyle>
          <a:p>
            <a:pPr>
              <a:defRPr/>
            </a:pPr>
            <a:r>
              <a:rPr lang="en-US" dirty="0"/>
              <a:t>1</a:t>
            </a:r>
          </a:p>
        </p:txBody>
      </p:sp>
      <p:sp>
        <p:nvSpPr>
          <p:cNvPr id="14" name="Slide Number Placeholder 3"/>
          <p:cNvSpPr txBox="1">
            <a:spLocks/>
          </p:cNvSpPr>
          <p:nvPr userDrawn="1"/>
        </p:nvSpPr>
        <p:spPr>
          <a:xfrm>
            <a:off x="0" y="6461060"/>
            <a:ext cx="5334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22"/>
          <p:cNvSpPr>
            <a:spLocks noGrp="1"/>
          </p:cNvSpPr>
          <p:nvPr>
            <p:ph type="sldNum" sz="quarter" idx="12"/>
          </p:nvPr>
        </p:nvSpPr>
        <p:spPr/>
        <p:txBody>
          <a:bodyPr/>
          <a:lstStyle>
            <a:lvl1pPr>
              <a:defRPr/>
            </a:lvl1pPr>
          </a:lstStyle>
          <a:p>
            <a:pPr>
              <a:defRPr/>
            </a:pPr>
            <a:fld id="{E151FA1D-342F-4EE3-A184-70617ED50B73}" type="slidenum">
              <a:rPr lang="en-US"/>
              <a:pPr>
                <a:defRPr/>
              </a:pPr>
              <a:t>‹#›</a:t>
            </a:fld>
            <a:endParaRPr lang="en-US" dirty="0"/>
          </a:p>
        </p:txBody>
      </p:sp>
      <p:sp>
        <p:nvSpPr>
          <p:cNvPr id="7" name="Slide Number Placeholder 3"/>
          <p:cNvSpPr txBox="1">
            <a:spLocks/>
          </p:cNvSpPr>
          <p:nvPr userDrawn="1"/>
        </p:nvSpPr>
        <p:spPr>
          <a:xfrm>
            <a:off x="0" y="6461060"/>
            <a:ext cx="5334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smtClean="0"/>
            </a:lvl1pPr>
          </a:lstStyle>
          <a:p>
            <a:pPr>
              <a:defRPr/>
            </a:pPr>
            <a:fld id="{EF60C802-45B2-48C3-9FE1-A5A94CB4C1EE}" type="datetime1">
              <a:rPr lang="en-US"/>
              <a:pPr>
                <a:defRPr/>
              </a:pPr>
              <a:t>12/10/2014</a:t>
            </a:fld>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24765C10-FD6C-47C6-B932-888BA68782C8}" type="slidenum">
              <a:rPr lang="en-US"/>
              <a:pPr>
                <a:defRPr/>
              </a:pPr>
              <a:t>‹#›</a:t>
            </a:fld>
            <a:endParaRPr lang="en-US" dirty="0"/>
          </a:p>
        </p:txBody>
      </p:sp>
      <p:sp>
        <p:nvSpPr>
          <p:cNvPr id="7" name="Slide Number Placeholder 3"/>
          <p:cNvSpPr txBox="1">
            <a:spLocks/>
          </p:cNvSpPr>
          <p:nvPr userDrawn="1"/>
        </p:nvSpPr>
        <p:spPr>
          <a:xfrm>
            <a:off x="0" y="6461060"/>
            <a:ext cx="5334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47CC4D4B-5347-4414-A63C-1C66CA939F62}" type="datetime1">
              <a:rPr lang="en-US"/>
              <a:pPr>
                <a:defRPr/>
              </a:pPr>
              <a:t>12/10/2014</a:t>
            </a:fld>
            <a:endParaRPr lang="en-US" dirty="0"/>
          </a:p>
        </p:txBody>
      </p:sp>
      <p:sp>
        <p:nvSpPr>
          <p:cNvPr id="5" name="Slide Number Placeholder 3"/>
          <p:cNvSpPr txBox="1">
            <a:spLocks/>
          </p:cNvSpPr>
          <p:nvPr userDrawn="1"/>
        </p:nvSpPr>
        <p:spPr>
          <a:xfrm>
            <a:off x="0" y="6461060"/>
            <a:ext cx="5334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6448" cy="68580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914400"/>
            <a:ext cx="1600200" cy="5181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914400"/>
            <a:ext cx="6400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3"/>
          <p:cNvSpPr>
            <a:spLocks noGrp="1"/>
          </p:cNvSpPr>
          <p:nvPr>
            <p:ph type="dt" sz="half" idx="10"/>
          </p:nvPr>
        </p:nvSpPr>
        <p:spPr/>
        <p:txBody>
          <a:bodyPr/>
          <a:lstStyle>
            <a:lvl1pPr>
              <a:defRPr smtClean="0"/>
            </a:lvl1pPr>
          </a:lstStyle>
          <a:p>
            <a:pPr>
              <a:defRPr/>
            </a:pPr>
            <a:fld id="{C22B8A9F-D946-41DD-9F4B-E5F212FC6AF4}" type="datetime1">
              <a:rPr lang="en-US"/>
              <a:pPr>
                <a:defRPr/>
              </a:pPr>
              <a:t>12/10/2014</a:t>
            </a:fld>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DBB1BAF3-CB35-4EE5-A2C8-E9632F0FE4A1}" type="slidenum">
              <a:rPr lang="en-US"/>
              <a:pPr>
                <a:defRPr/>
              </a:pPr>
              <a:t>‹#›</a:t>
            </a:fld>
            <a:endParaRPr lang="en-US" dirty="0"/>
          </a:p>
        </p:txBody>
      </p:sp>
      <p:sp>
        <p:nvSpPr>
          <p:cNvPr id="10" name="Slide Number Placeholder 3"/>
          <p:cNvSpPr txBox="1">
            <a:spLocks/>
          </p:cNvSpPr>
          <p:nvPr userDrawn="1"/>
        </p:nvSpPr>
        <p:spPr>
          <a:xfrm>
            <a:off x="0" y="6461060"/>
            <a:ext cx="533400" cy="381000"/>
          </a:xfrm>
          <a:prstGeom prst="rect">
            <a:avLst/>
          </a:prstGeom>
        </p:spPr>
        <p:txBody>
          <a:bodyPr vert="horz" anchor="ctr" anchorCtr="0">
            <a:normAutofit/>
          </a:bodyPr>
          <a:lstStyle>
            <a:lvl1pPr>
              <a:defRPr>
                <a:solidFill>
                  <a:schemeClr val="tx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16F7EE9-A818-4C1E-9784-A9ED081079A8}" type="slidenum">
              <a:rPr kumimoji="0" lang="en-US" sz="1000" b="1" i="0" u="none" strike="noStrike" kern="1200" cap="none" spc="0" normalizeH="0" baseline="0" noProof="0" smtClean="0">
                <a:ln>
                  <a:noFill/>
                </a:ln>
                <a:solidFill>
                  <a:schemeClr val="tx2"/>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400" b="1" i="0" u="none" strike="noStrike" kern="1200" cap="none" spc="0" normalizeH="0" baseline="0" noProof="0" dirty="0">
              <a:ln>
                <a:noFill/>
              </a:ln>
              <a:solidFill>
                <a:schemeClr val="tx2"/>
              </a:solidFill>
              <a:effectLst/>
              <a:uLnTx/>
              <a:uFillTx/>
              <a:latin typeface="Arial"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0"/>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12"/>
          <p:cNvSpPr>
            <a:spLocks noGrp="1"/>
          </p:cNvSpPr>
          <p:nvPr>
            <p:ph type="body" idx="1"/>
          </p:nvPr>
        </p:nvSpPr>
        <p:spPr bwMode="auto">
          <a:xfrm>
            <a:off x="612775" y="990600"/>
            <a:ext cx="81534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smtClean="0">
                <a:solidFill>
                  <a:schemeClr val="tx2"/>
                </a:solidFill>
                <a:latin typeface="Arial" charset="0"/>
              </a:defRPr>
            </a:lvl1pPr>
          </a:lstStyle>
          <a:p>
            <a:pPr>
              <a:defRPr/>
            </a:pPr>
            <a:fld id="{35B88E8E-43A4-4EE2-9C85-5EAA6F6320D7}" type="datetime1">
              <a:rPr lang="en-US"/>
              <a:pPr>
                <a:defRPr/>
              </a:pPr>
              <a:t>12/10/2014</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dirty="0">
                <a:solidFill>
                  <a:schemeClr val="tx2"/>
                </a:solidFill>
                <a:latin typeface="Arial" charset="0"/>
              </a:defRPr>
            </a:lvl1pPr>
          </a:lstStyle>
          <a:p>
            <a:pPr>
              <a:defRPr/>
            </a:pPr>
            <a:endParaRPr lang="en-US" dirty="0"/>
          </a:p>
        </p:txBody>
      </p:sp>
      <p:sp>
        <p:nvSpPr>
          <p:cNvPr id="7" name="Rectangle 6"/>
          <p:cNvSpPr/>
          <p:nvPr/>
        </p:nvSpPr>
        <p:spPr bwMode="white">
          <a:xfrm>
            <a:off x="0" y="685800"/>
            <a:ext cx="9144000" cy="228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685800"/>
            <a:ext cx="533400" cy="1428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685800"/>
            <a:ext cx="8553450" cy="14446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685800"/>
            <a:ext cx="533400" cy="139700"/>
          </a:xfrm>
          <a:prstGeom prst="rect">
            <a:avLst/>
          </a:prstGeom>
        </p:spPr>
        <p:txBody>
          <a:bodyPr vert="horz" anchor="ctr" anchorCtr="0">
            <a:normAutofit/>
          </a:bodyPr>
          <a:lstStyle>
            <a:lvl1pPr algn="ctr" eaLnBrk="1" latinLnBrk="0" hangingPunct="1">
              <a:defRPr kumimoji="0" sz="1400" b="1">
                <a:solidFill>
                  <a:srgbClr val="FFFFFF"/>
                </a:solidFill>
                <a:latin typeface="Arial" charset="0"/>
              </a:defRPr>
            </a:lvl1pPr>
          </a:lstStyle>
          <a:p>
            <a:pPr>
              <a:defRPr/>
            </a:pPr>
            <a:fld id="{7D6FDF20-296E-4483-BD85-24032E3F7700}" type="slidenum">
              <a:rPr lang="en-US"/>
              <a:pPr>
                <a:defRPr/>
              </a:pPr>
              <a:t>‹#›</a:t>
            </a:fld>
            <a:endParaRPr lang="en-US" dirty="0"/>
          </a:p>
        </p:txBody>
      </p:sp>
      <p:pic>
        <p:nvPicPr>
          <p:cNvPr id="11" name="Picture 10" descr="mifos_color_updated.jpg"/>
          <p:cNvPicPr>
            <a:picLocks noChangeAspect="1"/>
          </p:cNvPicPr>
          <p:nvPr/>
        </p:nvPicPr>
        <p:blipFill>
          <a:blip r:embed="rId13" cstate="print"/>
          <a:stretch>
            <a:fillRect/>
          </a:stretch>
        </p:blipFill>
        <p:spPr>
          <a:xfrm>
            <a:off x="7724632" y="78218"/>
            <a:ext cx="1405719" cy="554213"/>
          </a:xfrm>
          <a:prstGeom prst="rect">
            <a:avLst/>
          </a:prstGeom>
        </p:spPr>
      </p:pic>
    </p:spTree>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hf sldNum="0" hdr="0" dt="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w Cen MT" pitchFamily="34" charset="0"/>
        </a:defRPr>
      </a:lvl2pPr>
      <a:lvl3pPr algn="l" rtl="0" eaLnBrk="1" fontAlgn="base" hangingPunct="1">
        <a:spcBef>
          <a:spcPct val="0"/>
        </a:spcBef>
        <a:spcAft>
          <a:spcPct val="0"/>
        </a:spcAft>
        <a:defRPr sz="4000">
          <a:solidFill>
            <a:schemeClr val="tx2"/>
          </a:solidFill>
          <a:latin typeface="Tw Cen MT" pitchFamily="34" charset="0"/>
        </a:defRPr>
      </a:lvl3pPr>
      <a:lvl4pPr algn="l" rtl="0" eaLnBrk="1" fontAlgn="base" hangingPunct="1">
        <a:spcBef>
          <a:spcPct val="0"/>
        </a:spcBef>
        <a:spcAft>
          <a:spcPct val="0"/>
        </a:spcAft>
        <a:defRPr sz="4000">
          <a:solidFill>
            <a:schemeClr val="tx2"/>
          </a:solidFill>
          <a:latin typeface="Tw Cen MT" pitchFamily="34" charset="0"/>
        </a:defRPr>
      </a:lvl4pPr>
      <a:lvl5pPr algn="l" rtl="0" eaLnBrk="1" fontAlgn="base" hangingPunct="1">
        <a:spcBef>
          <a:spcPct val="0"/>
        </a:spcBef>
        <a:spcAft>
          <a:spcPct val="0"/>
        </a:spcAft>
        <a:defRPr sz="40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75000"/>
        <a:buFont typeface="Wingdings 2" pitchFamily="18" charset="2"/>
        <a:buChar char=""/>
        <a:defRPr sz="32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65000"/>
        <a:buFont typeface="Wingdings 2" pitchFamily="18" charset="2"/>
        <a:buChar char=""/>
        <a:defRPr sz="28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5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6BB1C9"/>
        </a:buClr>
        <a:buSzPct val="4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6585CF"/>
        </a:buClr>
        <a:buSzPct val="40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385391"/>
            <a:ext cx="6349999" cy="2922105"/>
          </a:xfrm>
        </p:spPr>
        <p:txBody>
          <a:bodyPr/>
          <a:lstStyle/>
          <a:p>
            <a:r>
              <a:rPr lang="en-US" sz="6000" dirty="0" smtClean="0"/>
              <a:t>Waiving interest for a </a:t>
            </a:r>
            <a:r>
              <a:rPr lang="en-US" sz="6000" dirty="0" smtClean="0"/>
              <a:t>loan account</a:t>
            </a:r>
            <a:endParaRPr lang="en-US" sz="6000" dirty="0"/>
          </a:p>
        </p:txBody>
      </p:sp>
      <p:pic>
        <p:nvPicPr>
          <p:cNvPr id="8" name="Picture"/>
          <p:cNvPicPr>
            <a:picLocks noChangeAspect="1"/>
          </p:cNvPicPr>
          <p:nvPr/>
        </p:nvPicPr>
        <p:blipFill>
          <a:blip r:embed="rId3"/>
          <a:srcRect t="15152" r="7992" b="13105"/>
          <a:stretch>
            <a:fillRect/>
          </a:stretch>
        </p:blipFill>
        <p:spPr bwMode="auto">
          <a:xfrm>
            <a:off x="5193456" y="405719"/>
            <a:ext cx="3381539" cy="15899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457200" indent="-457200">
              <a:buFont typeface="Arial" panose="020B0604020202020204" pitchFamily="34" charset="0"/>
              <a:buChar char="•"/>
            </a:pPr>
            <a:r>
              <a:rPr lang="en-US" sz="2400" dirty="0"/>
              <a:t>To waive interest for a loan account, a </a:t>
            </a:r>
            <a:r>
              <a:rPr lang="en-US" sz="2400" dirty="0" err="1"/>
              <a:t>M</a:t>
            </a:r>
            <a:r>
              <a:rPr lang="en-US" sz="2400" dirty="0" err="1" smtClean="0"/>
              <a:t>ifos</a:t>
            </a:r>
            <a:r>
              <a:rPr lang="en-US" sz="2400" dirty="0" smtClean="0"/>
              <a:t> </a:t>
            </a:r>
            <a:r>
              <a:rPr lang="en-US" sz="2400" dirty="0"/>
              <a:t>user must be granted permission to do so.</a:t>
            </a:r>
          </a:p>
          <a:p>
            <a:pPr marL="457200" indent="-457200">
              <a:buFont typeface="Arial" panose="020B0604020202020204" pitchFamily="34" charset="0"/>
              <a:buChar char="•"/>
            </a:pPr>
            <a:r>
              <a:rPr lang="en-US" sz="2400" dirty="0"/>
              <a:t>The amount of interest to be waived can be specified when completing the transaction. The amount will default to interest amounts that are in arrears on the transaction date, if any, or the total interest payable on the loan if interest is not in arrears.</a:t>
            </a:r>
          </a:p>
          <a:p>
            <a:pPr marL="457200" indent="-457200">
              <a:buFont typeface="Arial" panose="020B0604020202020204" pitchFamily="34" charset="0"/>
              <a:buChar char="•"/>
            </a:pPr>
            <a:r>
              <a:rPr lang="en-US" sz="2400" dirty="0"/>
              <a:t>Before waiving interest, review the information on the loan account summary tab to confirm the amount of interest to be waived.</a:t>
            </a:r>
          </a:p>
        </p:txBody>
      </p:sp>
      <p:sp>
        <p:nvSpPr>
          <p:cNvPr id="2" name="Title 1"/>
          <p:cNvSpPr>
            <a:spLocks noGrp="1"/>
          </p:cNvSpPr>
          <p:nvPr>
            <p:ph type="title"/>
          </p:nvPr>
        </p:nvSpPr>
        <p:spPr/>
        <p:txBody>
          <a:bodyPr/>
          <a:lstStyle/>
          <a:p>
            <a:r>
              <a:rPr lang="en-US" sz="2400" dirty="0" smtClean="0">
                <a:latin typeface="Century Gothic"/>
                <a:cs typeface="Century Gothic"/>
              </a:rPr>
              <a:t>This guide will show you </a:t>
            </a:r>
            <a:r>
              <a:rPr lang="en-US" sz="2400" dirty="0" smtClean="0">
                <a:latin typeface="Century Gothic"/>
                <a:cs typeface="Century Gothic"/>
              </a:rPr>
              <a:t>how to waive interest for a loan </a:t>
            </a:r>
            <a:r>
              <a:rPr lang="en-US" sz="2400" dirty="0" smtClean="0">
                <a:latin typeface="Century Gothic"/>
                <a:cs typeface="Century Gothic"/>
              </a:rPr>
              <a:t>account using the </a:t>
            </a:r>
            <a:r>
              <a:rPr lang="en-US" sz="2400" dirty="0" err="1" smtClean="0">
                <a:latin typeface="Century Gothic"/>
                <a:cs typeface="Century Gothic"/>
              </a:rPr>
              <a:t>Mifos</a:t>
            </a:r>
            <a:r>
              <a:rPr lang="en-US" sz="2400" dirty="0" smtClean="0">
                <a:latin typeface="Century Gothic"/>
                <a:cs typeface="Century Gothic"/>
              </a:rPr>
              <a:t> X system.</a:t>
            </a:r>
            <a:endParaRPr lang="en-US" sz="2400" dirty="0">
              <a:latin typeface="Century Gothic"/>
              <a:cs typeface="Century Gothic"/>
            </a:endParaRPr>
          </a:p>
        </p:txBody>
      </p:sp>
      <p:sp>
        <p:nvSpPr>
          <p:cNvPr id="7" name="Content Placeholder 139"/>
          <p:cNvSpPr txBox="1">
            <a:spLocks/>
          </p:cNvSpPr>
          <p:nvPr/>
        </p:nvSpPr>
        <p:spPr>
          <a:xfrm>
            <a:off x="199571" y="1433287"/>
            <a:ext cx="8716378" cy="3483428"/>
          </a:xfrm>
          <a:prstGeom prst="rect">
            <a:avLst/>
          </a:prstGeom>
        </p:spPr>
        <p:txBody>
          <a:bodyPr/>
          <a:lstStyle/>
          <a:p>
            <a:pPr marL="319088" marR="0" lvl="0" indent="-319088" algn="l" defTabSz="914400" rtl="0" eaLnBrk="0" fontAlgn="base" latinLnBrk="0" hangingPunct="0">
              <a:lnSpc>
                <a:spcPct val="100000"/>
              </a:lnSpc>
              <a:spcBef>
                <a:spcPts val="700"/>
              </a:spcBef>
              <a:spcAft>
                <a:spcPct val="0"/>
              </a:spcAft>
              <a:buClr>
                <a:schemeClr val="accent2"/>
              </a:buClr>
              <a:buSzPct val="75000"/>
              <a:buFont typeface="Wingdings" pitchFamily="2" charset="2"/>
              <a:buChar char="§"/>
              <a:tabLst/>
              <a:defRPr/>
            </a:pPr>
            <a:endParaRPr kumimoji="0" lang="en-US" b="1"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entury Gothic"/>
                <a:cs typeface="Century Gothic"/>
              </a:rPr>
              <a:t>Step 1</a:t>
            </a:r>
            <a:endParaRPr lang="en-US" sz="3200" dirty="0">
              <a:latin typeface="Century Gothic"/>
              <a:cs typeface="Century Gothic"/>
            </a:endParaRPr>
          </a:p>
        </p:txBody>
      </p:sp>
      <p:sp>
        <p:nvSpPr>
          <p:cNvPr id="3" name="Content Placeholder 2"/>
          <p:cNvSpPr>
            <a:spLocks noGrp="1"/>
          </p:cNvSpPr>
          <p:nvPr>
            <p:ph sz="quarter" idx="1"/>
          </p:nvPr>
        </p:nvSpPr>
        <p:spPr>
          <a:xfrm>
            <a:off x="597707" y="1000539"/>
            <a:ext cx="8153400" cy="4079461"/>
          </a:xfrm>
        </p:spPr>
        <p:txBody>
          <a:bodyPr/>
          <a:lstStyle/>
          <a:p>
            <a:pPr marL="0" indent="0" algn="ctr">
              <a:buNone/>
            </a:pPr>
            <a:r>
              <a:rPr lang="en-US" sz="2800" dirty="0" smtClean="0">
                <a:latin typeface="Century Gothic"/>
                <a:cs typeface="Century Gothic"/>
              </a:rPr>
              <a:t>Launch </a:t>
            </a:r>
            <a:r>
              <a:rPr lang="en-US" sz="2800" dirty="0" err="1" smtClean="0">
                <a:latin typeface="Century Gothic"/>
                <a:cs typeface="Century Gothic"/>
              </a:rPr>
              <a:t>Mifos</a:t>
            </a:r>
            <a:r>
              <a:rPr lang="en-US" sz="2800" dirty="0" smtClean="0">
                <a:latin typeface="Century Gothic"/>
                <a:cs typeface="Century Gothic"/>
              </a:rPr>
              <a:t> X and click </a:t>
            </a:r>
            <a:r>
              <a:rPr lang="en-US" sz="2800" b="1" dirty="0" smtClean="0">
                <a:latin typeface="Century Gothic"/>
                <a:cs typeface="Century Gothic"/>
              </a:rPr>
              <a:t>Clients. </a:t>
            </a:r>
            <a:r>
              <a:rPr lang="en-US" sz="2800" dirty="0" smtClean="0">
                <a:latin typeface="Century Gothic"/>
                <a:cs typeface="Century Gothic"/>
              </a:rPr>
              <a:t>Click </a:t>
            </a:r>
            <a:r>
              <a:rPr lang="en-US" sz="2800" b="1" dirty="0" smtClean="0">
                <a:latin typeface="Century Gothic"/>
                <a:cs typeface="Century Gothic"/>
              </a:rPr>
              <a:t>Clients </a:t>
            </a:r>
            <a:r>
              <a:rPr lang="en-US" sz="2800" dirty="0" smtClean="0">
                <a:latin typeface="Century Gothic"/>
                <a:cs typeface="Century Gothic"/>
              </a:rPr>
              <a:t>or </a:t>
            </a:r>
            <a:r>
              <a:rPr lang="en-US" sz="2800" b="1" dirty="0" smtClean="0">
                <a:latin typeface="Century Gothic"/>
                <a:cs typeface="Century Gothic"/>
              </a:rPr>
              <a:t>Groups </a:t>
            </a:r>
            <a:r>
              <a:rPr lang="en-US" sz="2800" dirty="0" smtClean="0">
                <a:latin typeface="Century Gothic"/>
                <a:cs typeface="Century Gothic"/>
              </a:rPr>
              <a:t>depending on whether you are waiving interest for a client or group loan account.</a:t>
            </a:r>
            <a:endParaRPr lang="en-US" sz="2800" dirty="0">
              <a:latin typeface="Century Gothic"/>
              <a:cs typeface="Century Gothic"/>
            </a:endParaRPr>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9161" b="1317"/>
          <a:stretch/>
        </p:blipFill>
        <p:spPr bwMode="auto">
          <a:xfrm>
            <a:off x="1464850" y="2888974"/>
            <a:ext cx="6039678" cy="3604592"/>
          </a:xfrm>
          <a:prstGeom prst="rect">
            <a:avLst/>
          </a:prstGeom>
          <a:noFill/>
          <a:ln w="9525">
            <a:noFill/>
            <a:miter lim="800000"/>
            <a:headEnd/>
            <a:tailEnd/>
          </a:ln>
        </p:spPr>
      </p:pic>
      <p:sp>
        <p:nvSpPr>
          <p:cNvPr id="8" name="Oval 7"/>
          <p:cNvSpPr/>
          <p:nvPr/>
        </p:nvSpPr>
        <p:spPr>
          <a:xfrm>
            <a:off x="2524539" y="2796209"/>
            <a:ext cx="424070" cy="781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1844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entury Gothic"/>
                <a:cs typeface="Century Gothic"/>
              </a:rPr>
              <a:t>Step 2</a:t>
            </a:r>
            <a:endParaRPr lang="en-US" sz="3200" dirty="0">
              <a:latin typeface="Century Gothic"/>
              <a:cs typeface="Century Gothic"/>
            </a:endParaRPr>
          </a:p>
        </p:txBody>
      </p:sp>
      <p:sp>
        <p:nvSpPr>
          <p:cNvPr id="3" name="Content Placeholder 2"/>
          <p:cNvSpPr>
            <a:spLocks noGrp="1"/>
          </p:cNvSpPr>
          <p:nvPr>
            <p:ph sz="quarter" idx="1"/>
          </p:nvPr>
        </p:nvSpPr>
        <p:spPr>
          <a:xfrm>
            <a:off x="558248" y="1239078"/>
            <a:ext cx="8153400" cy="4079461"/>
          </a:xfrm>
        </p:spPr>
        <p:txBody>
          <a:bodyPr/>
          <a:lstStyle/>
          <a:p>
            <a:pPr marL="0" indent="0" algn="ctr">
              <a:buNone/>
            </a:pPr>
            <a:r>
              <a:rPr lang="en-US" sz="2800" dirty="0" smtClean="0">
                <a:latin typeface="Century Gothic"/>
                <a:cs typeface="Century Gothic"/>
              </a:rPr>
              <a:t>Click on the client or group.</a:t>
            </a:r>
            <a:endParaRPr lang="en-US" sz="2800" dirty="0">
              <a:latin typeface="Century Gothic"/>
              <a:cs typeface="Century Gothic"/>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112" t="8689" r="11474" b="9774"/>
          <a:stretch/>
        </p:blipFill>
        <p:spPr>
          <a:xfrm>
            <a:off x="1404731" y="2065601"/>
            <a:ext cx="6460434" cy="4595760"/>
          </a:xfrm>
          <a:prstGeom prst="rect">
            <a:avLst/>
          </a:prstGeom>
        </p:spPr>
      </p:pic>
      <p:sp>
        <p:nvSpPr>
          <p:cNvPr id="5" name="Oval 4"/>
          <p:cNvSpPr/>
          <p:nvPr/>
        </p:nvSpPr>
        <p:spPr>
          <a:xfrm>
            <a:off x="1404731" y="3200401"/>
            <a:ext cx="496956" cy="265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562452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entury Gothic"/>
                <a:cs typeface="Century Gothic"/>
              </a:rPr>
              <a:t>Step 3</a:t>
            </a:r>
            <a:endParaRPr lang="en-US" sz="3200" dirty="0">
              <a:latin typeface="Century Gothic"/>
              <a:cs typeface="Century Gothic"/>
            </a:endParaRPr>
          </a:p>
        </p:txBody>
      </p:sp>
      <p:sp>
        <p:nvSpPr>
          <p:cNvPr id="3" name="Content Placeholder 2"/>
          <p:cNvSpPr>
            <a:spLocks noGrp="1"/>
          </p:cNvSpPr>
          <p:nvPr>
            <p:ph sz="quarter" idx="1"/>
          </p:nvPr>
        </p:nvSpPr>
        <p:spPr>
          <a:xfrm>
            <a:off x="611124" y="1220304"/>
            <a:ext cx="8153400" cy="4079461"/>
          </a:xfrm>
        </p:spPr>
        <p:txBody>
          <a:bodyPr/>
          <a:lstStyle/>
          <a:p>
            <a:pPr marL="0" indent="0" algn="ctr">
              <a:buNone/>
            </a:pPr>
            <a:r>
              <a:rPr lang="en-US" sz="2800" dirty="0" smtClean="0">
                <a:latin typeface="Century Gothic"/>
                <a:cs typeface="Century Gothic"/>
              </a:rPr>
              <a:t>Select the loan account </a:t>
            </a:r>
            <a:r>
              <a:rPr lang="en-US" sz="2800" dirty="0" smtClean="0">
                <a:latin typeface="Century Gothic"/>
                <a:cs typeface="Century Gothic"/>
              </a:rPr>
              <a:t>for which interest is to be waived.</a:t>
            </a:r>
            <a:endParaRPr lang="en-US" sz="2800" dirty="0">
              <a:latin typeface="Century Gothic"/>
              <a:cs typeface="Century Gothic"/>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06" t="14185" b="9462"/>
          <a:stretch/>
        </p:blipFill>
        <p:spPr>
          <a:xfrm>
            <a:off x="410817" y="2255884"/>
            <a:ext cx="8733183" cy="4602116"/>
          </a:xfrm>
          <a:prstGeom prst="rect">
            <a:avLst/>
          </a:prstGeom>
        </p:spPr>
      </p:pic>
      <p:sp>
        <p:nvSpPr>
          <p:cNvPr id="9" name="Oval 8"/>
          <p:cNvSpPr/>
          <p:nvPr/>
        </p:nvSpPr>
        <p:spPr>
          <a:xfrm>
            <a:off x="1146313" y="3611218"/>
            <a:ext cx="722244" cy="2915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596414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entury Gothic"/>
                <a:cs typeface="Century Gothic"/>
              </a:rPr>
              <a:t>Step 4</a:t>
            </a:r>
            <a:endParaRPr lang="en-US" sz="3200" dirty="0">
              <a:latin typeface="Century Gothic"/>
              <a:cs typeface="Century Gothic"/>
            </a:endParaRPr>
          </a:p>
        </p:txBody>
      </p:sp>
      <p:sp>
        <p:nvSpPr>
          <p:cNvPr id="3" name="Content Placeholder 2"/>
          <p:cNvSpPr>
            <a:spLocks noGrp="1"/>
          </p:cNvSpPr>
          <p:nvPr>
            <p:ph sz="quarter" idx="1"/>
          </p:nvPr>
        </p:nvSpPr>
        <p:spPr>
          <a:xfrm>
            <a:off x="612648" y="1106556"/>
            <a:ext cx="8153400" cy="4079461"/>
          </a:xfrm>
        </p:spPr>
        <p:txBody>
          <a:bodyPr/>
          <a:lstStyle/>
          <a:p>
            <a:pPr marL="0" indent="0" algn="ctr">
              <a:buNone/>
            </a:pPr>
            <a:r>
              <a:rPr lang="en-US" sz="2800" dirty="0" smtClean="0">
                <a:latin typeface="Century Gothic"/>
                <a:cs typeface="Century Gothic"/>
              </a:rPr>
              <a:t>Click </a:t>
            </a:r>
            <a:r>
              <a:rPr lang="en-US" sz="2800" b="1" dirty="0" smtClean="0">
                <a:latin typeface="Century Gothic"/>
                <a:cs typeface="Century Gothic"/>
              </a:rPr>
              <a:t>Summary </a:t>
            </a:r>
            <a:r>
              <a:rPr lang="en-US" sz="2800" dirty="0" smtClean="0">
                <a:latin typeface="Century Gothic"/>
                <a:cs typeface="Century Gothic"/>
              </a:rPr>
              <a:t>to review loan information. </a:t>
            </a:r>
            <a:r>
              <a:rPr lang="en-US" sz="2800" dirty="0" smtClean="0">
                <a:latin typeface="Century Gothic"/>
                <a:cs typeface="Century Gothic"/>
              </a:rPr>
              <a:t>Click </a:t>
            </a:r>
            <a:r>
              <a:rPr lang="en-US" sz="2800" b="1" dirty="0" smtClean="0">
                <a:latin typeface="Century Gothic"/>
                <a:cs typeface="Century Gothic"/>
              </a:rPr>
              <a:t>More</a:t>
            </a:r>
            <a:r>
              <a:rPr lang="en-US" sz="2800" dirty="0" smtClean="0">
                <a:latin typeface="Century Gothic"/>
                <a:cs typeface="Century Gothic"/>
              </a:rPr>
              <a:t>, and then click </a:t>
            </a:r>
            <a:r>
              <a:rPr lang="en-US" sz="2800" b="1" dirty="0" smtClean="0">
                <a:latin typeface="Century Gothic"/>
                <a:cs typeface="Century Gothic"/>
              </a:rPr>
              <a:t>Waive Interest.</a:t>
            </a:r>
            <a:endParaRPr lang="en-US" sz="2800" dirty="0">
              <a:latin typeface="Century Gothic"/>
              <a:cs typeface="Century Gothic"/>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8967"/>
          <a:stretch/>
        </p:blipFill>
        <p:spPr>
          <a:xfrm>
            <a:off x="1093234" y="2186608"/>
            <a:ext cx="7162346" cy="4346713"/>
          </a:xfrm>
          <a:prstGeom prst="rect">
            <a:avLst/>
          </a:prstGeom>
        </p:spPr>
      </p:pic>
      <p:sp>
        <p:nvSpPr>
          <p:cNvPr id="9" name="Oval 8"/>
          <p:cNvSpPr/>
          <p:nvPr/>
        </p:nvSpPr>
        <p:spPr>
          <a:xfrm>
            <a:off x="6606209" y="2855843"/>
            <a:ext cx="477078" cy="238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Oval 9"/>
          <p:cNvSpPr/>
          <p:nvPr/>
        </p:nvSpPr>
        <p:spPr>
          <a:xfrm>
            <a:off x="2544416" y="3922642"/>
            <a:ext cx="351183" cy="225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788803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entury Gothic"/>
                <a:cs typeface="Century Gothic"/>
              </a:rPr>
              <a:t>Step 5</a:t>
            </a:r>
            <a:endParaRPr lang="en-US" sz="3200" dirty="0">
              <a:latin typeface="Century Gothic"/>
              <a:cs typeface="Century Gothic"/>
            </a:endParaRPr>
          </a:p>
        </p:txBody>
      </p:sp>
      <p:sp>
        <p:nvSpPr>
          <p:cNvPr id="3" name="Content Placeholder 2"/>
          <p:cNvSpPr>
            <a:spLocks noGrp="1"/>
          </p:cNvSpPr>
          <p:nvPr>
            <p:ph sz="quarter" idx="1"/>
          </p:nvPr>
        </p:nvSpPr>
        <p:spPr>
          <a:xfrm>
            <a:off x="551325" y="1133060"/>
            <a:ext cx="8153400" cy="4079461"/>
          </a:xfrm>
        </p:spPr>
        <p:txBody>
          <a:bodyPr/>
          <a:lstStyle/>
          <a:p>
            <a:pPr marL="0" indent="0" algn="ctr">
              <a:buNone/>
            </a:pPr>
            <a:r>
              <a:rPr lang="en-US" sz="2800" dirty="0" smtClean="0">
                <a:latin typeface="Century Gothic"/>
                <a:cs typeface="Century Gothic"/>
              </a:rPr>
              <a:t>Pick a date for </a:t>
            </a:r>
            <a:r>
              <a:rPr lang="en-US" sz="2800" b="1" dirty="0" smtClean="0">
                <a:latin typeface="Century Gothic"/>
                <a:cs typeface="Century Gothic"/>
              </a:rPr>
              <a:t>Interest waived on</a:t>
            </a:r>
            <a:r>
              <a:rPr lang="en-US" sz="2800" dirty="0" smtClean="0">
                <a:latin typeface="Century Gothic"/>
                <a:cs typeface="Century Gothic"/>
              </a:rPr>
              <a:t>. Enter a </a:t>
            </a:r>
            <a:r>
              <a:rPr lang="en-US" sz="2800" b="1" dirty="0" smtClean="0">
                <a:latin typeface="Century Gothic"/>
                <a:cs typeface="Century Gothic"/>
              </a:rPr>
              <a:t>Transaction amount</a:t>
            </a:r>
            <a:r>
              <a:rPr lang="en-US" sz="2800" dirty="0" smtClean="0">
                <a:latin typeface="Century Gothic"/>
                <a:cs typeface="Century Gothic"/>
              </a:rPr>
              <a:t>. Type a </a:t>
            </a:r>
            <a:r>
              <a:rPr lang="en-US" sz="2800" b="1" dirty="0" smtClean="0">
                <a:latin typeface="Century Gothic"/>
                <a:cs typeface="Century Gothic"/>
              </a:rPr>
              <a:t>Note</a:t>
            </a:r>
            <a:r>
              <a:rPr lang="en-US" sz="2800" dirty="0" smtClean="0">
                <a:latin typeface="Century Gothic"/>
                <a:cs typeface="Century Gothic"/>
              </a:rPr>
              <a:t> (optional). Click </a:t>
            </a:r>
            <a:r>
              <a:rPr lang="en-US" sz="2800" b="1" dirty="0" smtClean="0">
                <a:latin typeface="Century Gothic"/>
                <a:cs typeface="Century Gothic"/>
              </a:rPr>
              <a:t>Submit </a:t>
            </a:r>
            <a:r>
              <a:rPr lang="en-US" sz="2800" dirty="0" smtClean="0">
                <a:latin typeface="Century Gothic"/>
                <a:cs typeface="Century Gothic"/>
              </a:rPr>
              <a:t>and review the </a:t>
            </a:r>
            <a:r>
              <a:rPr lang="en-US" sz="2800" b="1" dirty="0" smtClean="0">
                <a:latin typeface="Century Gothic"/>
                <a:cs typeface="Century Gothic"/>
              </a:rPr>
              <a:t>Summary</a:t>
            </a:r>
            <a:r>
              <a:rPr lang="en-US" sz="2800" dirty="0" smtClean="0">
                <a:latin typeface="Century Gothic"/>
                <a:cs typeface="Century Gothic"/>
              </a:rPr>
              <a:t> to confirm that the amount has been waived.</a:t>
            </a:r>
            <a:endParaRPr lang="en-US" sz="2800" dirty="0">
              <a:latin typeface="Century Gothic"/>
              <a:cs typeface="Century Gothic"/>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9076"/>
          <a:stretch/>
        </p:blipFill>
        <p:spPr>
          <a:xfrm>
            <a:off x="1822173" y="3003125"/>
            <a:ext cx="5752819" cy="3487125"/>
          </a:xfrm>
          <a:prstGeom prst="rect">
            <a:avLst/>
          </a:prstGeom>
        </p:spPr>
      </p:pic>
    </p:spTree>
    <p:extLst>
      <p:ext uri="{BB962C8B-B14F-4D97-AF65-F5344CB8AC3E}">
        <p14:creationId xmlns:p14="http://schemas.microsoft.com/office/powerpoint/2010/main" val="1537275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722781"/>
            <a:ext cx="9144000" cy="4079461"/>
          </a:xfrm>
        </p:spPr>
        <p:txBody>
          <a:bodyPr/>
          <a:lstStyle/>
          <a:p>
            <a:pPr marL="0" indent="0" algn="ctr">
              <a:buNone/>
            </a:pPr>
            <a:r>
              <a:rPr lang="en-US" sz="3400" dirty="0" smtClean="0">
                <a:latin typeface="Century Gothic"/>
                <a:cs typeface="Century Gothic"/>
              </a:rPr>
              <a:t>Thanks for your attention, and good luck!</a:t>
            </a:r>
            <a:endParaRPr lang="en-US" sz="3400" dirty="0">
              <a:latin typeface="Century Gothic"/>
              <a:cs typeface="Century Gothic"/>
            </a:endParaRPr>
          </a:p>
        </p:txBody>
      </p:sp>
      <p:pic>
        <p:nvPicPr>
          <p:cNvPr id="6" name="Picture 4" descr="https://lh5.googleusercontent.com/q86j475NyDvBCVs_QzQjbyD3gjU_iBBg6eSmpF19vYfCYsYTjvIbwt-lxeX_V6EeIuOrqUajnUmih_66sWFnejhyx3BnjiWEhTbkSNWQRWS4OQO2qbf3GoQxSxJghiIJjX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40" y="2951922"/>
            <a:ext cx="72771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47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FOS Template">
  <a:themeElements>
    <a:clrScheme name="Custom 4">
      <a:dk1>
        <a:sysClr val="windowText" lastClr="000000"/>
      </a:dk1>
      <a:lt1>
        <a:sysClr val="window" lastClr="FFFFFF"/>
      </a:lt1>
      <a:dk2>
        <a:srgbClr val="69676D"/>
      </a:dk2>
      <a:lt2>
        <a:srgbClr val="C9C2D1"/>
      </a:lt2>
      <a:accent1>
        <a:srgbClr val="6585CF"/>
      </a:accent1>
      <a:accent2>
        <a:srgbClr val="92D050"/>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noFill/>
        <a:ln>
          <a:solidFill>
            <a:srgbClr val="FF0000"/>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MIFOS Template.potx</Template>
  <TotalTime>43018</TotalTime>
  <Words>238</Words>
  <Application>Microsoft Office PowerPoint</Application>
  <PresentationFormat>On-screen Show (4:3)</PresentationFormat>
  <Paragraphs>24</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Century Gothic</vt:lpstr>
      <vt:lpstr>Tw Cen MT</vt:lpstr>
      <vt:lpstr>Wingdings</vt:lpstr>
      <vt:lpstr>Wingdings 2</vt:lpstr>
      <vt:lpstr>MIFOS Template</vt:lpstr>
      <vt:lpstr>Waiving interest for a loan account</vt:lpstr>
      <vt:lpstr>This guide will show you how to waive interest for a loan account using the Mifos X system.</vt:lpstr>
      <vt:lpstr>Step 1</vt:lpstr>
      <vt:lpstr>Step 2</vt:lpstr>
      <vt:lpstr>Step 3</vt:lpstr>
      <vt:lpstr>Step 4</vt:lpstr>
      <vt:lpstr>Step 5</vt:lpstr>
      <vt:lpstr>PowerPoint Presentation</vt:lpstr>
    </vt:vector>
  </TitlesOfParts>
  <Company>The Mifos Initiative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Mifos Board Report 15 OCT 2014</dc:title>
  <dc:subject>Co-Op Initiative</dc:subject>
  <dc:creator>Dayna Harp</dc:creator>
  <cp:lastModifiedBy>Ravi Ravindra</cp:lastModifiedBy>
  <cp:revision>971</cp:revision>
  <dcterms:created xsi:type="dcterms:W3CDTF">2010-10-16T00:38:40Z</dcterms:created>
  <dcterms:modified xsi:type="dcterms:W3CDTF">2014-12-11T00:26:09Z</dcterms:modified>
</cp:coreProperties>
</file>