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785" r:id="rId2"/>
    <p:sldId id="732" r:id="rId3"/>
    <p:sldId id="827" r:id="rId4"/>
    <p:sldId id="826" r:id="rId5"/>
    <p:sldId id="806" r:id="rId6"/>
    <p:sldId id="829" r:id="rId7"/>
    <p:sldId id="828" r:id="rId8"/>
    <p:sldId id="830" r:id="rId9"/>
    <p:sldId id="831" r:id="rId10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7"/>
            <p14:sldId id="826"/>
            <p14:sldId id="806"/>
            <p14:sldId id="829"/>
            <p14:sldId id="828"/>
            <p14:sldId id="830"/>
            <p14:sldId id="831"/>
          </p14:sldIdLst>
        </p14:section>
        <p14:section name="Untitled Section" id="{1186EADE-D224-2947-9088-FC60BA4BE2A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235" autoAdjust="0"/>
    <p:restoredTop sz="84135" autoAdjust="0"/>
  </p:normalViewPr>
  <p:slideViewPr>
    <p:cSldViewPr snapToGrid="0">
      <p:cViewPr varScale="1">
        <p:scale>
          <a:sx n="75" d="100"/>
          <a:sy n="75" d="100"/>
        </p:scale>
        <p:origin x="-2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6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12/17/14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3353504"/>
            <a:ext cx="6477000" cy="2434068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1"/>
                </a:solidFill>
              </a:rPr>
              <a:t>Mifos X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capabilities Overview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One True Open Platform for Financial Inclusion</a:t>
            </a:r>
            <a:endParaRPr lang="en-US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Century Gothic"/>
                <a:cs typeface="Century Gothic"/>
              </a:rPr>
              <a:t>Client Management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028266" y="2946400"/>
            <a:ext cx="2218267" cy="1185333"/>
          </a:xfrm>
          <a:prstGeom prst="wedgeEllipseCallout">
            <a:avLst/>
          </a:prstGeom>
          <a:solidFill>
            <a:schemeClr val="accent2">
              <a:alpha val="5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Call Out Text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 flipH="1">
            <a:off x="1117600" y="4047067"/>
            <a:ext cx="1913467" cy="1168400"/>
          </a:xfrm>
          <a:prstGeom prst="wedgeEllipse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Highlight the Important Sections of the Screen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Screen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4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5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7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79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43825</TotalTime>
  <Words>43</Words>
  <Application>Microsoft Macintosh PowerPoint</Application>
  <PresentationFormat>On-screen Show (4:3)</PresentationFormat>
  <Paragraphs>22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Mifos X  capabilities Overview</vt:lpstr>
      <vt:lpstr>Client Management</vt:lpstr>
      <vt:lpstr>Welcome Screen</vt:lpstr>
      <vt:lpstr>Accounting Functions</vt:lpstr>
      <vt:lpstr>Reports</vt:lpstr>
      <vt:lpstr>All Reports</vt:lpstr>
      <vt:lpstr>Admin Functions</vt:lpstr>
      <vt:lpstr>Users</vt:lpstr>
      <vt:lpstr>Create User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Board Report 15 OCT 2014</dc:title>
  <dc:subject>Co-Op Initiative</dc:subject>
  <dc:creator>Dayna Harp</dc:creator>
  <cp:lastModifiedBy>Dayna B Harp</cp:lastModifiedBy>
  <cp:revision>961</cp:revision>
  <dcterms:created xsi:type="dcterms:W3CDTF">2010-10-16T00:38:40Z</dcterms:created>
  <dcterms:modified xsi:type="dcterms:W3CDTF">2014-12-18T12:58:33Z</dcterms:modified>
</cp:coreProperties>
</file>