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3"/>
  </p:notesMasterIdLst>
  <p:handoutMasterIdLst>
    <p:handoutMasterId r:id="rId14"/>
  </p:handoutMasterIdLst>
  <p:sldIdLst>
    <p:sldId id="256" r:id="rId3"/>
    <p:sldId id="318" r:id="rId4"/>
    <p:sldId id="263" r:id="rId5"/>
    <p:sldId id="265" r:id="rId6"/>
    <p:sldId id="280" r:id="rId7"/>
    <p:sldId id="337" r:id="rId8"/>
    <p:sldId id="281" r:id="rId9"/>
    <p:sldId id="283" r:id="rId10"/>
    <p:sldId id="336" r:id="rId11"/>
    <p:sldId id="335" r:id="rId12"/>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A3D465-EAE9-4030-A465-5A95FD485815}"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IN"/>
        </a:p>
      </dgm:t>
    </dgm:pt>
    <dgm:pt modelId="{B604C339-6BCB-4326-B1DD-3BC9D977094C}">
      <dgm:prSet phldrT="[Text]"/>
      <dgm:spPr/>
      <dgm:t>
        <a:bodyPr/>
        <a:lstStyle/>
        <a:p>
          <a:r>
            <a:rPr lang="en-IN" b="1" i="0" dirty="0" smtClean="0"/>
            <a:t>Client Management</a:t>
          </a:r>
          <a:r>
            <a:rPr lang="en-IN" b="0" i="0" dirty="0" smtClean="0"/>
            <a:t> </a:t>
          </a:r>
          <a:endParaRPr lang="en-IN" dirty="0"/>
        </a:p>
      </dgm:t>
    </dgm:pt>
    <dgm:pt modelId="{B7360978-5B0E-43A3-AA14-D28FCBB06122}" type="parTrans" cxnId="{87C8F856-DC39-4456-A401-7470DC027B4D}">
      <dgm:prSet/>
      <dgm:spPr/>
      <dgm:t>
        <a:bodyPr/>
        <a:lstStyle/>
        <a:p>
          <a:endParaRPr lang="en-IN"/>
        </a:p>
      </dgm:t>
    </dgm:pt>
    <dgm:pt modelId="{9D335375-173C-4B1D-8A11-AE48DBD2C11E}" type="sibTrans" cxnId="{87C8F856-DC39-4456-A401-7470DC027B4D}">
      <dgm:prSet/>
      <dgm:spPr/>
      <dgm:t>
        <a:bodyPr/>
        <a:lstStyle/>
        <a:p>
          <a:endParaRPr lang="en-IN"/>
        </a:p>
      </dgm:t>
    </dgm:pt>
    <dgm:pt modelId="{A15B87AD-0547-406E-BC62-89B682EFC3D7}">
      <dgm:prSet phldrT="[Text]"/>
      <dgm:spPr/>
      <dgm:t>
        <a:bodyPr/>
        <a:lstStyle/>
        <a:p>
          <a:r>
            <a:rPr lang="en-IN" b="0" i="0" dirty="0" smtClean="0"/>
            <a:t>Unlimited Individual Patrons (Members)</a:t>
          </a:r>
          <a:endParaRPr lang="en-IN" dirty="0"/>
        </a:p>
      </dgm:t>
    </dgm:pt>
    <dgm:pt modelId="{26ABDF57-6349-4431-99D4-89904BE02FD8}" type="parTrans" cxnId="{3DE95C05-7A8E-4E38-9BFE-3B84B88163D1}">
      <dgm:prSet/>
      <dgm:spPr/>
      <dgm:t>
        <a:bodyPr/>
        <a:lstStyle/>
        <a:p>
          <a:endParaRPr lang="en-IN"/>
        </a:p>
      </dgm:t>
    </dgm:pt>
    <dgm:pt modelId="{5B4F879D-7514-47EE-8638-15A286E40DCF}" type="sibTrans" cxnId="{3DE95C05-7A8E-4E38-9BFE-3B84B88163D1}">
      <dgm:prSet/>
      <dgm:spPr/>
      <dgm:t>
        <a:bodyPr/>
        <a:lstStyle/>
        <a:p>
          <a:endParaRPr lang="en-IN"/>
        </a:p>
      </dgm:t>
    </dgm:pt>
    <dgm:pt modelId="{E93343B6-455C-47FA-9798-0A65FED0E8B5}">
      <dgm:prSet phldrT="[Text]"/>
      <dgm:spPr/>
      <dgm:t>
        <a:bodyPr/>
        <a:lstStyle/>
        <a:p>
          <a:r>
            <a:rPr lang="en-IN" b="0" i="0" dirty="0" smtClean="0"/>
            <a:t>Unlimited Group Patrons</a:t>
          </a:r>
          <a:endParaRPr lang="en-IN" dirty="0"/>
        </a:p>
      </dgm:t>
    </dgm:pt>
    <dgm:pt modelId="{3445812A-10CE-4E19-A3EE-95FCFD7D48EF}" type="parTrans" cxnId="{E882F8B1-9C09-4D99-AF20-F8EAB0C21C1F}">
      <dgm:prSet/>
      <dgm:spPr/>
      <dgm:t>
        <a:bodyPr/>
        <a:lstStyle/>
        <a:p>
          <a:endParaRPr lang="en-IN"/>
        </a:p>
      </dgm:t>
    </dgm:pt>
    <dgm:pt modelId="{CA0C955F-83C5-4459-BDF6-8D33E6A070CB}" type="sibTrans" cxnId="{E882F8B1-9C09-4D99-AF20-F8EAB0C21C1F}">
      <dgm:prSet/>
      <dgm:spPr/>
      <dgm:t>
        <a:bodyPr/>
        <a:lstStyle/>
        <a:p>
          <a:endParaRPr lang="en-IN"/>
        </a:p>
      </dgm:t>
    </dgm:pt>
    <dgm:pt modelId="{5DC87B2F-3A7B-4B9C-8C15-4A549EF2BEB0}">
      <dgm:prSet phldrT="[Text]"/>
      <dgm:spPr/>
      <dgm:t>
        <a:bodyPr/>
        <a:lstStyle/>
        <a:p>
          <a:r>
            <a:rPr lang="en-IN" b="1" i="0" dirty="0" smtClean="0"/>
            <a:t>Financial Services Product Management</a:t>
          </a:r>
          <a:endParaRPr lang="en-IN" dirty="0"/>
        </a:p>
      </dgm:t>
    </dgm:pt>
    <dgm:pt modelId="{CF4E5643-2DEC-4900-A177-5F5F255A436C}" type="parTrans" cxnId="{32EEACCF-534F-4299-8BDC-3301FBD415B3}">
      <dgm:prSet/>
      <dgm:spPr/>
      <dgm:t>
        <a:bodyPr/>
        <a:lstStyle/>
        <a:p>
          <a:endParaRPr lang="en-IN"/>
        </a:p>
      </dgm:t>
    </dgm:pt>
    <dgm:pt modelId="{8B9FE5DF-6A58-486D-929E-5A9A14C2139F}" type="sibTrans" cxnId="{32EEACCF-534F-4299-8BDC-3301FBD415B3}">
      <dgm:prSet/>
      <dgm:spPr/>
      <dgm:t>
        <a:bodyPr/>
        <a:lstStyle/>
        <a:p>
          <a:endParaRPr lang="en-IN"/>
        </a:p>
      </dgm:t>
    </dgm:pt>
    <dgm:pt modelId="{C3FFF2D2-E4B6-4DDB-96D6-52631AE302DA}">
      <dgm:prSet phldrT="[Text]"/>
      <dgm:spPr/>
      <dgm:t>
        <a:bodyPr/>
        <a:lstStyle/>
        <a:p>
          <a:r>
            <a:rPr lang="en-IN" b="0" i="0" dirty="0" smtClean="0"/>
            <a:t>Savings (share) Accounts</a:t>
          </a:r>
          <a:endParaRPr lang="en-IN" dirty="0"/>
        </a:p>
      </dgm:t>
    </dgm:pt>
    <dgm:pt modelId="{2C97542D-99D4-4419-9BC1-6ABBE0E6E593}" type="parTrans" cxnId="{F09DC082-169F-440C-A469-F8495FF49C5E}">
      <dgm:prSet/>
      <dgm:spPr/>
      <dgm:t>
        <a:bodyPr/>
        <a:lstStyle/>
        <a:p>
          <a:endParaRPr lang="en-IN"/>
        </a:p>
      </dgm:t>
    </dgm:pt>
    <dgm:pt modelId="{1760FDAC-6B91-49EB-87D1-D1E3C7FFF53F}" type="sibTrans" cxnId="{F09DC082-169F-440C-A469-F8495FF49C5E}">
      <dgm:prSet/>
      <dgm:spPr/>
      <dgm:t>
        <a:bodyPr/>
        <a:lstStyle/>
        <a:p>
          <a:endParaRPr lang="en-IN"/>
        </a:p>
      </dgm:t>
    </dgm:pt>
    <dgm:pt modelId="{1B47EB39-E255-484C-A6F3-2878365F91DE}">
      <dgm:prSet phldrT="[Text]"/>
      <dgm:spPr/>
      <dgm:t>
        <a:bodyPr/>
        <a:lstStyle/>
        <a:p>
          <a:r>
            <a:rPr lang="en-IN" b="0" i="0" dirty="0" smtClean="0"/>
            <a:t>Current (checking/share draft) Accounts</a:t>
          </a:r>
          <a:endParaRPr lang="en-IN" dirty="0"/>
        </a:p>
      </dgm:t>
    </dgm:pt>
    <dgm:pt modelId="{19E8CEEE-81DE-43E8-B383-E118479E5C47}" type="parTrans" cxnId="{E2DD765D-87E1-4B1E-9641-AB98A90EE281}">
      <dgm:prSet/>
      <dgm:spPr/>
      <dgm:t>
        <a:bodyPr/>
        <a:lstStyle/>
        <a:p>
          <a:endParaRPr lang="en-IN"/>
        </a:p>
      </dgm:t>
    </dgm:pt>
    <dgm:pt modelId="{C0295DB9-BDE1-46F7-9881-D9383FE32A4A}" type="sibTrans" cxnId="{E2DD765D-87E1-4B1E-9641-AB98A90EE281}">
      <dgm:prSet/>
      <dgm:spPr/>
      <dgm:t>
        <a:bodyPr/>
        <a:lstStyle/>
        <a:p>
          <a:endParaRPr lang="en-IN"/>
        </a:p>
      </dgm:t>
    </dgm:pt>
    <dgm:pt modelId="{DC07F946-143F-425A-A529-38072AD6B0C5}">
      <dgm:prSet phldrT="[Text]"/>
      <dgm:spPr/>
      <dgm:t>
        <a:bodyPr/>
        <a:lstStyle/>
        <a:p>
          <a:r>
            <a:rPr lang="en-IN" b="1" i="0" dirty="0" smtClean="0"/>
            <a:t>Mobile Delivery and Transaction Management</a:t>
          </a:r>
          <a:endParaRPr lang="en-IN" dirty="0"/>
        </a:p>
      </dgm:t>
    </dgm:pt>
    <dgm:pt modelId="{BE8FB7E5-6CD7-4234-B5BD-6F9AFA3E32EF}" type="parTrans" cxnId="{E75AEF14-1CA0-41E0-888C-EE32D1644658}">
      <dgm:prSet/>
      <dgm:spPr/>
      <dgm:t>
        <a:bodyPr/>
        <a:lstStyle/>
        <a:p>
          <a:endParaRPr lang="en-IN"/>
        </a:p>
      </dgm:t>
    </dgm:pt>
    <dgm:pt modelId="{55701D14-A848-471E-8EAA-B8150C16C739}" type="sibTrans" cxnId="{E75AEF14-1CA0-41E0-888C-EE32D1644658}">
      <dgm:prSet/>
      <dgm:spPr/>
      <dgm:t>
        <a:bodyPr/>
        <a:lstStyle/>
        <a:p>
          <a:endParaRPr lang="en-IN"/>
        </a:p>
      </dgm:t>
    </dgm:pt>
    <dgm:pt modelId="{6080FE92-7C12-40AF-8CEB-520C449AB360}">
      <dgm:prSet phldrT="[Text]"/>
      <dgm:spPr/>
      <dgm:t>
        <a:bodyPr/>
        <a:lstStyle/>
        <a:p>
          <a:r>
            <a:rPr lang="en-IN" b="0" i="0" dirty="0" smtClean="0"/>
            <a:t>Mobile Field Operations Via Tablet or Smartphone</a:t>
          </a:r>
          <a:endParaRPr lang="en-IN" dirty="0"/>
        </a:p>
      </dgm:t>
    </dgm:pt>
    <dgm:pt modelId="{B9753F9A-CE4F-49E5-93D4-F906135D8787}" type="parTrans" cxnId="{C00A2DD1-D893-4D3A-BFAC-6A9D05B98229}">
      <dgm:prSet/>
      <dgm:spPr/>
      <dgm:t>
        <a:bodyPr/>
        <a:lstStyle/>
        <a:p>
          <a:endParaRPr lang="en-IN"/>
        </a:p>
      </dgm:t>
    </dgm:pt>
    <dgm:pt modelId="{3049970D-B1F3-4F5A-B24D-B8A8DB0EC448}" type="sibTrans" cxnId="{C00A2DD1-D893-4D3A-BFAC-6A9D05B98229}">
      <dgm:prSet/>
      <dgm:spPr/>
      <dgm:t>
        <a:bodyPr/>
        <a:lstStyle/>
        <a:p>
          <a:endParaRPr lang="en-IN"/>
        </a:p>
      </dgm:t>
    </dgm:pt>
    <dgm:pt modelId="{A250BE54-9843-488A-8A71-DB999AB2150B}">
      <dgm:prSet phldrT="[Text]"/>
      <dgm:spPr/>
      <dgm:t>
        <a:bodyPr/>
        <a:lstStyle/>
        <a:p>
          <a:r>
            <a:rPr lang="en-IN" b="0" i="0" dirty="0" smtClean="0"/>
            <a:t>Transaction Network Interface</a:t>
          </a:r>
          <a:endParaRPr lang="en-IN" dirty="0"/>
        </a:p>
      </dgm:t>
    </dgm:pt>
    <dgm:pt modelId="{DDB7F461-AF98-47C2-B28A-09665B0B89B5}" type="parTrans" cxnId="{BD243BB9-D3BE-48FC-A602-E577BB96205C}">
      <dgm:prSet/>
      <dgm:spPr/>
      <dgm:t>
        <a:bodyPr/>
        <a:lstStyle/>
        <a:p>
          <a:endParaRPr lang="en-IN"/>
        </a:p>
      </dgm:t>
    </dgm:pt>
    <dgm:pt modelId="{E8B9187B-D916-41F9-BDC0-C65155AEFA7B}" type="sibTrans" cxnId="{BD243BB9-D3BE-48FC-A602-E577BB96205C}">
      <dgm:prSet/>
      <dgm:spPr/>
      <dgm:t>
        <a:bodyPr/>
        <a:lstStyle/>
        <a:p>
          <a:endParaRPr lang="en-IN"/>
        </a:p>
      </dgm:t>
    </dgm:pt>
    <dgm:pt modelId="{D92C21A7-1ABE-4E05-AFB7-55D60DF92AF7}">
      <dgm:prSet phldrT="[Text]"/>
      <dgm:spPr/>
      <dgm:t>
        <a:bodyPr/>
        <a:lstStyle/>
        <a:p>
          <a:r>
            <a:rPr lang="en-IN" b="0" i="0" dirty="0" smtClean="0"/>
            <a:t>Patron Approval Process</a:t>
          </a:r>
          <a:endParaRPr lang="en-IN" dirty="0"/>
        </a:p>
      </dgm:t>
    </dgm:pt>
    <dgm:pt modelId="{74515487-7BDA-4DA6-A650-F740F2C98A3E}" type="parTrans" cxnId="{EE234A8C-4369-49F9-9A20-2AA0AFDA23ED}">
      <dgm:prSet/>
      <dgm:spPr/>
      <dgm:t>
        <a:bodyPr/>
        <a:lstStyle/>
        <a:p>
          <a:endParaRPr lang="en-IN"/>
        </a:p>
      </dgm:t>
    </dgm:pt>
    <dgm:pt modelId="{34538382-519C-4A0C-9920-56732A4D092E}" type="sibTrans" cxnId="{EE234A8C-4369-49F9-9A20-2AA0AFDA23ED}">
      <dgm:prSet/>
      <dgm:spPr/>
      <dgm:t>
        <a:bodyPr/>
        <a:lstStyle/>
        <a:p>
          <a:endParaRPr lang="en-IN"/>
        </a:p>
      </dgm:t>
    </dgm:pt>
    <dgm:pt modelId="{074C4307-B080-4EC9-B045-1AACE29488DD}">
      <dgm:prSet phldrT="[Text]"/>
      <dgm:spPr/>
      <dgm:t>
        <a:bodyPr/>
        <a:lstStyle/>
        <a:p>
          <a:r>
            <a:rPr lang="en-IN" b="0" i="0" dirty="0" smtClean="0"/>
            <a:t>Patron Closure &amp; Blacklists</a:t>
          </a:r>
          <a:endParaRPr lang="en-IN" dirty="0"/>
        </a:p>
      </dgm:t>
    </dgm:pt>
    <dgm:pt modelId="{25CC59EC-648C-4BDD-9353-D6950706D880}" type="parTrans" cxnId="{97CF4386-C0C9-4105-96CB-0A635FFA2E1A}">
      <dgm:prSet/>
      <dgm:spPr/>
      <dgm:t>
        <a:bodyPr/>
        <a:lstStyle/>
        <a:p>
          <a:endParaRPr lang="en-IN"/>
        </a:p>
      </dgm:t>
    </dgm:pt>
    <dgm:pt modelId="{CC035677-5D81-4397-A1FF-D4E3CA730F84}" type="sibTrans" cxnId="{97CF4386-C0C9-4105-96CB-0A635FFA2E1A}">
      <dgm:prSet/>
      <dgm:spPr/>
      <dgm:t>
        <a:bodyPr/>
        <a:lstStyle/>
        <a:p>
          <a:endParaRPr lang="en-IN"/>
        </a:p>
      </dgm:t>
    </dgm:pt>
    <dgm:pt modelId="{5275AC41-5932-40AF-93C9-37C950C5C9B9}">
      <dgm:prSet phldrT="[Text]"/>
      <dgm:spPr/>
      <dgm:t>
        <a:bodyPr/>
        <a:lstStyle/>
        <a:p>
          <a:r>
            <a:rPr lang="en-IN" b="0" i="0" dirty="0" smtClean="0"/>
            <a:t>Branch Management</a:t>
          </a:r>
          <a:endParaRPr lang="en-IN" dirty="0"/>
        </a:p>
      </dgm:t>
    </dgm:pt>
    <dgm:pt modelId="{365B94C5-D458-4AFF-8CA9-0C962006FBFB}" type="parTrans" cxnId="{259BD71D-43DB-4BD4-93AE-4C9463ABDFA9}">
      <dgm:prSet/>
      <dgm:spPr/>
      <dgm:t>
        <a:bodyPr/>
        <a:lstStyle/>
        <a:p>
          <a:endParaRPr lang="en-IN"/>
        </a:p>
      </dgm:t>
    </dgm:pt>
    <dgm:pt modelId="{C572CA02-DD90-4B61-AE4D-8F6EC0F4E088}" type="sibTrans" cxnId="{259BD71D-43DB-4BD4-93AE-4C9463ABDFA9}">
      <dgm:prSet/>
      <dgm:spPr/>
      <dgm:t>
        <a:bodyPr/>
        <a:lstStyle/>
        <a:p>
          <a:endParaRPr lang="en-IN"/>
        </a:p>
      </dgm:t>
    </dgm:pt>
    <dgm:pt modelId="{FB81A660-BA31-4867-BACF-A35D96CD2F05}">
      <dgm:prSet phldrT="[Text]"/>
      <dgm:spPr/>
      <dgm:t>
        <a:bodyPr/>
        <a:lstStyle/>
        <a:p>
          <a:r>
            <a:rPr lang="en-IN" b="0" i="0" dirty="0" smtClean="0"/>
            <a:t>Duplicate Patron Verification</a:t>
          </a:r>
          <a:endParaRPr lang="en-IN" dirty="0"/>
        </a:p>
      </dgm:t>
    </dgm:pt>
    <dgm:pt modelId="{9542B767-EF12-4846-8169-4C39303B565D}" type="parTrans" cxnId="{F231CE08-C761-4728-BCC0-E25485FE39E7}">
      <dgm:prSet/>
      <dgm:spPr/>
      <dgm:t>
        <a:bodyPr/>
        <a:lstStyle/>
        <a:p>
          <a:endParaRPr lang="en-IN"/>
        </a:p>
      </dgm:t>
    </dgm:pt>
    <dgm:pt modelId="{557F9B6F-B2A1-4A00-AE46-05B3C0B30CC8}" type="sibTrans" cxnId="{F231CE08-C761-4728-BCC0-E25485FE39E7}">
      <dgm:prSet/>
      <dgm:spPr/>
      <dgm:t>
        <a:bodyPr/>
        <a:lstStyle/>
        <a:p>
          <a:endParaRPr lang="en-IN"/>
        </a:p>
      </dgm:t>
    </dgm:pt>
    <dgm:pt modelId="{F6A412B7-FDE6-4475-83D3-91C181F98EB7}">
      <dgm:prSet phldrT="[Text]"/>
      <dgm:spPr/>
      <dgm:t>
        <a:bodyPr/>
        <a:lstStyle/>
        <a:p>
          <a:r>
            <a:rPr lang="en-IN" b="0" i="0" dirty="0" smtClean="0"/>
            <a:t>Center Management</a:t>
          </a:r>
          <a:endParaRPr lang="en-IN" dirty="0"/>
        </a:p>
      </dgm:t>
    </dgm:pt>
    <dgm:pt modelId="{96A11A75-B7C4-4161-81D8-60AA36E81EE9}" type="parTrans" cxnId="{485E23D1-1498-4E57-9FAC-690EF7A9599D}">
      <dgm:prSet/>
      <dgm:spPr/>
      <dgm:t>
        <a:bodyPr/>
        <a:lstStyle/>
        <a:p>
          <a:endParaRPr lang="en-IN"/>
        </a:p>
      </dgm:t>
    </dgm:pt>
    <dgm:pt modelId="{078894CC-8223-4D92-8B2A-CFFD37CAE994}" type="sibTrans" cxnId="{485E23D1-1498-4E57-9FAC-690EF7A9599D}">
      <dgm:prSet/>
      <dgm:spPr/>
      <dgm:t>
        <a:bodyPr/>
        <a:lstStyle/>
        <a:p>
          <a:endParaRPr lang="en-IN"/>
        </a:p>
      </dgm:t>
    </dgm:pt>
    <dgm:pt modelId="{3F30EE71-FAAE-4D0C-99AB-7BC09C8B167C}">
      <dgm:prSet phldrT="[Text]"/>
      <dgm:spPr/>
      <dgm:t>
        <a:bodyPr/>
        <a:lstStyle/>
        <a:p>
          <a:r>
            <a:rPr lang="en-IN" b="0" i="0" dirty="0" smtClean="0"/>
            <a:t>New Patron Approval Process</a:t>
          </a:r>
          <a:endParaRPr lang="en-IN" dirty="0"/>
        </a:p>
      </dgm:t>
    </dgm:pt>
    <dgm:pt modelId="{FD3A2704-FB10-4FA1-938C-C8748EB4C1F5}" type="parTrans" cxnId="{2FD0EBE8-5936-4B09-A2CE-C0EA7406385A}">
      <dgm:prSet/>
      <dgm:spPr/>
      <dgm:t>
        <a:bodyPr/>
        <a:lstStyle/>
        <a:p>
          <a:endParaRPr lang="en-IN"/>
        </a:p>
      </dgm:t>
    </dgm:pt>
    <dgm:pt modelId="{F4342C86-D9A4-4CBC-995B-8E58BDE75D09}" type="sibTrans" cxnId="{2FD0EBE8-5936-4B09-A2CE-C0EA7406385A}">
      <dgm:prSet/>
      <dgm:spPr/>
      <dgm:t>
        <a:bodyPr/>
        <a:lstStyle/>
        <a:p>
          <a:endParaRPr lang="en-IN"/>
        </a:p>
      </dgm:t>
    </dgm:pt>
    <dgm:pt modelId="{7A68C7E1-0F8E-4567-BCA2-CCA173D57282}">
      <dgm:prSet phldrT="[Text]"/>
      <dgm:spPr/>
      <dgm:t>
        <a:bodyPr/>
        <a:lstStyle/>
        <a:p>
          <a:r>
            <a:rPr lang="fr-FR" b="0" i="0" dirty="0" smtClean="0"/>
            <a:t>Document Attachement (photos, applications. ID)</a:t>
          </a:r>
          <a:endParaRPr lang="en-IN" dirty="0"/>
        </a:p>
      </dgm:t>
    </dgm:pt>
    <dgm:pt modelId="{7B4F510E-C935-43D0-BBCA-876ECD242868}" type="parTrans" cxnId="{E090D5B1-DD6C-4BC3-96CC-FD3E373E9162}">
      <dgm:prSet/>
      <dgm:spPr/>
      <dgm:t>
        <a:bodyPr/>
        <a:lstStyle/>
        <a:p>
          <a:endParaRPr lang="en-IN"/>
        </a:p>
      </dgm:t>
    </dgm:pt>
    <dgm:pt modelId="{B78DF9BF-2FAD-41FF-A9CA-B80FFE39914A}" type="sibTrans" cxnId="{E090D5B1-DD6C-4BC3-96CC-FD3E373E9162}">
      <dgm:prSet/>
      <dgm:spPr/>
      <dgm:t>
        <a:bodyPr/>
        <a:lstStyle/>
        <a:p>
          <a:endParaRPr lang="en-IN"/>
        </a:p>
      </dgm:t>
    </dgm:pt>
    <dgm:pt modelId="{57179E36-CA20-4E40-A6EC-4F7376C9BBDC}">
      <dgm:prSet phldrT="[Text]"/>
      <dgm:spPr/>
      <dgm:t>
        <a:bodyPr/>
        <a:lstStyle/>
        <a:p>
          <a:r>
            <a:rPr lang="en-IN" b="0" i="0" dirty="0" smtClean="0"/>
            <a:t>Multi Language</a:t>
          </a:r>
          <a:endParaRPr lang="en-IN" dirty="0"/>
        </a:p>
      </dgm:t>
    </dgm:pt>
    <dgm:pt modelId="{4BB75A88-3B27-475E-A88E-3C0D347F94F4}" type="parTrans" cxnId="{03DAC32D-61DF-4EA3-A344-3DCE01105FE7}">
      <dgm:prSet/>
      <dgm:spPr/>
      <dgm:t>
        <a:bodyPr/>
        <a:lstStyle/>
        <a:p>
          <a:endParaRPr lang="en-IN"/>
        </a:p>
      </dgm:t>
    </dgm:pt>
    <dgm:pt modelId="{7456A79B-7CC7-48BD-B3FC-86C2D68F4985}" type="sibTrans" cxnId="{03DAC32D-61DF-4EA3-A344-3DCE01105FE7}">
      <dgm:prSet/>
      <dgm:spPr/>
      <dgm:t>
        <a:bodyPr/>
        <a:lstStyle/>
        <a:p>
          <a:endParaRPr lang="en-IN"/>
        </a:p>
      </dgm:t>
    </dgm:pt>
    <dgm:pt modelId="{AC0F5232-034A-4A57-B5AD-9FAD477C0945}">
      <dgm:prSet phldrT="[Text]"/>
      <dgm:spPr/>
      <dgm:t>
        <a:bodyPr/>
        <a:lstStyle/>
        <a:p>
          <a:r>
            <a:rPr lang="en-IN" b="0" i="0" dirty="0" smtClean="0"/>
            <a:t>Multi Currency</a:t>
          </a:r>
          <a:endParaRPr lang="en-IN" dirty="0"/>
        </a:p>
      </dgm:t>
    </dgm:pt>
    <dgm:pt modelId="{87FB874A-8403-4570-AC01-7AFA804931AF}" type="parTrans" cxnId="{984890C4-7174-46C7-AE5C-68BD305A36BF}">
      <dgm:prSet/>
      <dgm:spPr/>
      <dgm:t>
        <a:bodyPr/>
        <a:lstStyle/>
        <a:p>
          <a:endParaRPr lang="en-IN"/>
        </a:p>
      </dgm:t>
    </dgm:pt>
    <dgm:pt modelId="{4146FF7D-BD4F-451D-B33B-A68715C4AB7F}" type="sibTrans" cxnId="{984890C4-7174-46C7-AE5C-68BD305A36BF}">
      <dgm:prSet/>
      <dgm:spPr/>
      <dgm:t>
        <a:bodyPr/>
        <a:lstStyle/>
        <a:p>
          <a:endParaRPr lang="en-IN"/>
        </a:p>
      </dgm:t>
    </dgm:pt>
    <dgm:pt modelId="{B4471CC6-330B-42F7-93E0-1922FFAA86C3}">
      <dgm:prSet phldrT="[Text]"/>
      <dgm:spPr/>
      <dgm:t>
        <a:bodyPr/>
        <a:lstStyle/>
        <a:p>
          <a:r>
            <a:rPr lang="en-IN" b="0" i="0" dirty="0" smtClean="0"/>
            <a:t>Term Deposit Accounts</a:t>
          </a:r>
          <a:endParaRPr lang="en-IN" dirty="0"/>
        </a:p>
      </dgm:t>
    </dgm:pt>
    <dgm:pt modelId="{583AC5B8-E9D7-4AA4-9706-FDC86B7506B2}" type="parTrans" cxnId="{F835EA63-F8F8-431D-B615-8FC28C9EB43F}">
      <dgm:prSet/>
      <dgm:spPr/>
      <dgm:t>
        <a:bodyPr/>
        <a:lstStyle/>
        <a:p>
          <a:endParaRPr lang="en-IN"/>
        </a:p>
      </dgm:t>
    </dgm:pt>
    <dgm:pt modelId="{A0A009FA-7CA4-42F8-8518-6959006A085E}" type="sibTrans" cxnId="{F835EA63-F8F8-431D-B615-8FC28C9EB43F}">
      <dgm:prSet/>
      <dgm:spPr/>
      <dgm:t>
        <a:bodyPr/>
        <a:lstStyle/>
        <a:p>
          <a:endParaRPr lang="en-IN"/>
        </a:p>
      </dgm:t>
    </dgm:pt>
    <dgm:pt modelId="{61D5A06E-2BDF-4DCB-B906-8F0FE20E8FC6}">
      <dgm:prSet phldrT="[Text]"/>
      <dgm:spPr/>
      <dgm:t>
        <a:bodyPr/>
        <a:lstStyle/>
        <a:p>
          <a:r>
            <a:rPr lang="en-IN" b="0" i="0" dirty="0" smtClean="0"/>
            <a:t>Collateral Loans</a:t>
          </a:r>
          <a:endParaRPr lang="en-IN" dirty="0"/>
        </a:p>
      </dgm:t>
    </dgm:pt>
    <dgm:pt modelId="{FFFB7144-622F-4472-97DF-A6CFEABC186B}" type="parTrans" cxnId="{2195954F-4372-4CEA-9794-20A246D96646}">
      <dgm:prSet/>
      <dgm:spPr/>
      <dgm:t>
        <a:bodyPr/>
        <a:lstStyle/>
        <a:p>
          <a:endParaRPr lang="en-IN"/>
        </a:p>
      </dgm:t>
    </dgm:pt>
    <dgm:pt modelId="{51916970-CF10-4C19-8A8A-7AED60A59E1C}" type="sibTrans" cxnId="{2195954F-4372-4CEA-9794-20A246D96646}">
      <dgm:prSet/>
      <dgm:spPr/>
      <dgm:t>
        <a:bodyPr/>
        <a:lstStyle/>
        <a:p>
          <a:endParaRPr lang="en-IN"/>
        </a:p>
      </dgm:t>
    </dgm:pt>
    <dgm:pt modelId="{565EA43F-5A1F-4836-B3CE-3A07CF25625D}">
      <dgm:prSet phldrT="[Text]"/>
      <dgm:spPr/>
      <dgm:t>
        <a:bodyPr/>
        <a:lstStyle/>
        <a:p>
          <a:r>
            <a:rPr lang="en-IN" b="0" i="0" dirty="0" smtClean="0"/>
            <a:t>Savings Secured Loans</a:t>
          </a:r>
          <a:endParaRPr lang="en-IN" dirty="0"/>
        </a:p>
      </dgm:t>
    </dgm:pt>
    <dgm:pt modelId="{21E4B75C-4F0D-4857-A868-74F020F8BB60}" type="parTrans" cxnId="{BC03869C-83BD-4D79-A90F-DA798055DB03}">
      <dgm:prSet/>
      <dgm:spPr/>
      <dgm:t>
        <a:bodyPr/>
        <a:lstStyle/>
        <a:p>
          <a:endParaRPr lang="en-IN"/>
        </a:p>
      </dgm:t>
    </dgm:pt>
    <dgm:pt modelId="{C23CE726-2BED-4DE2-84C7-2039081960DD}" type="sibTrans" cxnId="{BC03869C-83BD-4D79-A90F-DA798055DB03}">
      <dgm:prSet/>
      <dgm:spPr/>
      <dgm:t>
        <a:bodyPr/>
        <a:lstStyle/>
        <a:p>
          <a:endParaRPr lang="en-IN"/>
        </a:p>
      </dgm:t>
    </dgm:pt>
    <dgm:pt modelId="{C30347AF-9D7A-4A60-9C10-3A493BCC21BF}">
      <dgm:prSet phldrT="[Text]"/>
      <dgm:spPr/>
      <dgm:t>
        <a:bodyPr/>
        <a:lstStyle/>
        <a:p>
          <a:r>
            <a:rPr lang="en-IN" b="0" i="0" dirty="0" smtClean="0"/>
            <a:t>Agriculture Loans</a:t>
          </a:r>
          <a:endParaRPr lang="en-IN" dirty="0"/>
        </a:p>
      </dgm:t>
    </dgm:pt>
    <dgm:pt modelId="{C5DBA345-397B-4EDE-88E2-9A767509A8CE}" type="parTrans" cxnId="{A848EF42-CEAD-4A9C-A064-0F199E24ACD2}">
      <dgm:prSet/>
      <dgm:spPr/>
      <dgm:t>
        <a:bodyPr/>
        <a:lstStyle/>
        <a:p>
          <a:endParaRPr lang="en-IN"/>
        </a:p>
      </dgm:t>
    </dgm:pt>
    <dgm:pt modelId="{D7AD2883-83E3-4EF2-8388-8B6C178ADD8A}" type="sibTrans" cxnId="{A848EF42-CEAD-4A9C-A064-0F199E24ACD2}">
      <dgm:prSet/>
      <dgm:spPr/>
      <dgm:t>
        <a:bodyPr/>
        <a:lstStyle/>
        <a:p>
          <a:endParaRPr lang="en-IN"/>
        </a:p>
      </dgm:t>
    </dgm:pt>
    <dgm:pt modelId="{5CDCE168-6FBF-4CC2-BC25-474D2FA5D2DC}">
      <dgm:prSet phldrT="[Text]"/>
      <dgm:spPr/>
      <dgm:t>
        <a:bodyPr/>
        <a:lstStyle/>
        <a:p>
          <a:r>
            <a:rPr lang="en-IN" b="0" i="0" dirty="0" smtClean="0"/>
            <a:t>Open End/Top Up/Line of Credit Loans</a:t>
          </a:r>
          <a:endParaRPr lang="en-IN" dirty="0"/>
        </a:p>
      </dgm:t>
    </dgm:pt>
    <dgm:pt modelId="{D9ED85DD-33D4-4992-BBF6-BFBE3F155972}" type="parTrans" cxnId="{11C07153-DC19-43F3-ADE2-BF7DA5E0C1BF}">
      <dgm:prSet/>
      <dgm:spPr/>
      <dgm:t>
        <a:bodyPr/>
        <a:lstStyle/>
        <a:p>
          <a:endParaRPr lang="en-IN"/>
        </a:p>
      </dgm:t>
    </dgm:pt>
    <dgm:pt modelId="{394C5B8C-1C2E-4D65-8481-55AB8595646A}" type="sibTrans" cxnId="{11C07153-DC19-43F3-ADE2-BF7DA5E0C1BF}">
      <dgm:prSet/>
      <dgm:spPr/>
      <dgm:t>
        <a:bodyPr/>
        <a:lstStyle/>
        <a:p>
          <a:endParaRPr lang="en-IN"/>
        </a:p>
      </dgm:t>
    </dgm:pt>
    <dgm:pt modelId="{86046C39-A92D-42F5-863F-938557E7055E}">
      <dgm:prSet phldrT="[Text]"/>
      <dgm:spPr/>
      <dgm:t>
        <a:bodyPr/>
        <a:lstStyle/>
        <a:p>
          <a:r>
            <a:rPr lang="en-IN" b="0" i="0" dirty="0" smtClean="0"/>
            <a:t>Incremental Disbursement Loans</a:t>
          </a:r>
          <a:endParaRPr lang="en-IN" dirty="0"/>
        </a:p>
      </dgm:t>
    </dgm:pt>
    <dgm:pt modelId="{A9C98072-0C4E-48F4-85E8-D9B374175611}" type="parTrans" cxnId="{F3B702EE-4544-4EBE-9EBE-5E6E93AD94AA}">
      <dgm:prSet/>
      <dgm:spPr/>
      <dgm:t>
        <a:bodyPr/>
        <a:lstStyle/>
        <a:p>
          <a:endParaRPr lang="en-IN"/>
        </a:p>
      </dgm:t>
    </dgm:pt>
    <dgm:pt modelId="{572C4816-1098-4D07-BE19-0D92D3D6BE4B}" type="sibTrans" cxnId="{F3B702EE-4544-4EBE-9EBE-5E6E93AD94AA}">
      <dgm:prSet/>
      <dgm:spPr/>
      <dgm:t>
        <a:bodyPr/>
        <a:lstStyle/>
        <a:p>
          <a:endParaRPr lang="en-IN"/>
        </a:p>
      </dgm:t>
    </dgm:pt>
    <dgm:pt modelId="{A3414F55-9C72-4E51-A4B5-26ED9C665C24}">
      <dgm:prSet phldrT="[Text]"/>
      <dgm:spPr/>
      <dgm:t>
        <a:bodyPr/>
        <a:lstStyle/>
        <a:p>
          <a:r>
            <a:rPr lang="en-IN" b="0" i="0" dirty="0" smtClean="0"/>
            <a:t>Village/Group Lending</a:t>
          </a:r>
          <a:endParaRPr lang="en-IN" dirty="0"/>
        </a:p>
      </dgm:t>
    </dgm:pt>
    <dgm:pt modelId="{951C8597-BD90-497B-9D03-BA7378A90486}" type="parTrans" cxnId="{3479A230-FD03-4BA3-93D9-670BC802E669}">
      <dgm:prSet/>
      <dgm:spPr/>
      <dgm:t>
        <a:bodyPr/>
        <a:lstStyle/>
        <a:p>
          <a:endParaRPr lang="en-IN"/>
        </a:p>
      </dgm:t>
    </dgm:pt>
    <dgm:pt modelId="{85DF670D-4217-4749-BCF6-0F5F9CA64E71}" type="sibTrans" cxnId="{3479A230-FD03-4BA3-93D9-670BC802E669}">
      <dgm:prSet/>
      <dgm:spPr/>
      <dgm:t>
        <a:bodyPr/>
        <a:lstStyle/>
        <a:p>
          <a:endParaRPr lang="en-IN"/>
        </a:p>
      </dgm:t>
    </dgm:pt>
    <dgm:pt modelId="{295F5C93-C2D4-48EA-B285-B89DB47AA5DF}">
      <dgm:prSet phldrT="[Text]"/>
      <dgm:spPr/>
      <dgm:t>
        <a:bodyPr/>
        <a:lstStyle/>
        <a:p>
          <a:r>
            <a:rPr lang="en-IN" b="0" i="0" dirty="0" smtClean="0"/>
            <a:t>Solidarity Group Lending</a:t>
          </a:r>
          <a:endParaRPr lang="en-IN" dirty="0"/>
        </a:p>
      </dgm:t>
    </dgm:pt>
    <dgm:pt modelId="{3858FBB5-83C1-4334-9209-1FB2CDAD86F5}" type="parTrans" cxnId="{3808365C-9D11-4569-B3F7-894A79152569}">
      <dgm:prSet/>
      <dgm:spPr/>
      <dgm:t>
        <a:bodyPr/>
        <a:lstStyle/>
        <a:p>
          <a:endParaRPr lang="en-IN"/>
        </a:p>
      </dgm:t>
    </dgm:pt>
    <dgm:pt modelId="{D4E33F80-3557-4E0E-8521-281B4544BD70}" type="sibTrans" cxnId="{3808365C-9D11-4569-B3F7-894A79152569}">
      <dgm:prSet/>
      <dgm:spPr/>
      <dgm:t>
        <a:bodyPr/>
        <a:lstStyle/>
        <a:p>
          <a:endParaRPr lang="en-IN"/>
        </a:p>
      </dgm:t>
    </dgm:pt>
    <dgm:pt modelId="{ED99DB0B-2585-4BB6-8E42-598CE6745D89}">
      <dgm:prSet phldrT="[Text]"/>
      <dgm:spPr/>
      <dgm:t>
        <a:bodyPr/>
        <a:lstStyle/>
        <a:p>
          <a:r>
            <a:rPr lang="en-IN" b="0" i="0" dirty="0" smtClean="0"/>
            <a:t>Loan Approval Process</a:t>
          </a:r>
          <a:endParaRPr lang="en-IN" dirty="0"/>
        </a:p>
      </dgm:t>
    </dgm:pt>
    <dgm:pt modelId="{6E9C72AE-DBD9-40B8-984E-AF1D949BF1A2}" type="parTrans" cxnId="{FE68BFD0-AA65-40AE-963F-A0A5B342DFE4}">
      <dgm:prSet/>
      <dgm:spPr/>
      <dgm:t>
        <a:bodyPr/>
        <a:lstStyle/>
        <a:p>
          <a:endParaRPr lang="en-IN"/>
        </a:p>
      </dgm:t>
    </dgm:pt>
    <dgm:pt modelId="{31D62602-1B0C-4197-A062-482C223F3B21}" type="sibTrans" cxnId="{FE68BFD0-AA65-40AE-963F-A0A5B342DFE4}">
      <dgm:prSet/>
      <dgm:spPr/>
      <dgm:t>
        <a:bodyPr/>
        <a:lstStyle/>
        <a:p>
          <a:endParaRPr lang="en-IN"/>
        </a:p>
      </dgm:t>
    </dgm:pt>
    <dgm:pt modelId="{402373AE-C068-4DDB-89DE-C78B298DE8ED}">
      <dgm:prSet phldrT="[Text]"/>
      <dgm:spPr/>
      <dgm:t>
        <a:bodyPr/>
        <a:lstStyle/>
        <a:p>
          <a:r>
            <a:rPr lang="en-IN" b="0" i="0" dirty="0" smtClean="0"/>
            <a:t>Store and Forward Capability</a:t>
          </a:r>
          <a:endParaRPr lang="en-IN" dirty="0"/>
        </a:p>
      </dgm:t>
    </dgm:pt>
    <dgm:pt modelId="{19151342-8CB0-49E1-B1EB-16AEFAA541FD}" type="parTrans" cxnId="{5540B144-CAE2-4935-B7B8-DD4BC95BF3F6}">
      <dgm:prSet/>
      <dgm:spPr/>
      <dgm:t>
        <a:bodyPr/>
        <a:lstStyle/>
        <a:p>
          <a:endParaRPr lang="en-IN"/>
        </a:p>
      </dgm:t>
    </dgm:pt>
    <dgm:pt modelId="{65E8F35E-B57C-46E3-BB50-87FD89466E50}" type="sibTrans" cxnId="{5540B144-CAE2-4935-B7B8-DD4BC95BF3F6}">
      <dgm:prSet/>
      <dgm:spPr/>
      <dgm:t>
        <a:bodyPr/>
        <a:lstStyle/>
        <a:p>
          <a:endParaRPr lang="en-IN"/>
        </a:p>
      </dgm:t>
    </dgm:pt>
    <dgm:pt modelId="{2136E42B-7401-4596-91CD-EDB9F89749B2}">
      <dgm:prSet phldrT="[Text]"/>
      <dgm:spPr/>
      <dgm:t>
        <a:bodyPr/>
        <a:lstStyle/>
        <a:p>
          <a:r>
            <a:rPr lang="en-IN" b="0" i="0" dirty="0" smtClean="0"/>
            <a:t>Email Support</a:t>
          </a:r>
          <a:endParaRPr lang="en-IN" dirty="0"/>
        </a:p>
      </dgm:t>
    </dgm:pt>
    <dgm:pt modelId="{E76173DA-5A6C-412A-980D-F20F91377FEB}" type="parTrans" cxnId="{E7ACE54E-31C0-4FFF-940B-5E137F3CE73A}">
      <dgm:prSet/>
      <dgm:spPr/>
      <dgm:t>
        <a:bodyPr/>
        <a:lstStyle/>
        <a:p>
          <a:endParaRPr lang="en-IN"/>
        </a:p>
      </dgm:t>
    </dgm:pt>
    <dgm:pt modelId="{A6C49011-EDDF-4DA9-8E3C-EB414D78787F}" type="sibTrans" cxnId="{E7ACE54E-31C0-4FFF-940B-5E137F3CE73A}">
      <dgm:prSet/>
      <dgm:spPr/>
      <dgm:t>
        <a:bodyPr/>
        <a:lstStyle/>
        <a:p>
          <a:endParaRPr lang="en-IN"/>
        </a:p>
      </dgm:t>
    </dgm:pt>
    <dgm:pt modelId="{160150CF-BBF4-4D1D-8E15-8DDE605324FA}">
      <dgm:prSet phldrT="[Text]"/>
      <dgm:spPr/>
      <dgm:t>
        <a:bodyPr/>
        <a:lstStyle/>
        <a:p>
          <a:r>
            <a:rPr lang="en-IN" b="0" i="0" dirty="0" smtClean="0"/>
            <a:t>Bulk Loan Assignment</a:t>
          </a:r>
          <a:endParaRPr lang="en-IN" dirty="0"/>
        </a:p>
      </dgm:t>
    </dgm:pt>
    <dgm:pt modelId="{03087F7B-6332-42E4-B06F-465F5F67D206}" type="parTrans" cxnId="{8B5D399F-7780-43D1-92DF-674076842C25}">
      <dgm:prSet/>
      <dgm:spPr/>
      <dgm:t>
        <a:bodyPr/>
        <a:lstStyle/>
        <a:p>
          <a:endParaRPr lang="en-IN"/>
        </a:p>
      </dgm:t>
    </dgm:pt>
    <dgm:pt modelId="{DCAED51E-87AD-4EE3-924A-6D4562539EE6}" type="sibTrans" cxnId="{8B5D399F-7780-43D1-92DF-674076842C25}">
      <dgm:prSet/>
      <dgm:spPr/>
      <dgm:t>
        <a:bodyPr/>
        <a:lstStyle/>
        <a:p>
          <a:endParaRPr lang="en-IN"/>
        </a:p>
      </dgm:t>
    </dgm:pt>
    <dgm:pt modelId="{F717A196-240A-409D-8E7B-5BAE5FAB7301}">
      <dgm:prSet phldrT="[Text]"/>
      <dgm:spPr/>
      <dgm:t>
        <a:bodyPr/>
        <a:lstStyle/>
        <a:p>
          <a:r>
            <a:rPr lang="en-IN" b="0" i="0" dirty="0" smtClean="0"/>
            <a:t>Bulk Collections Assignment</a:t>
          </a:r>
          <a:endParaRPr lang="en-IN" dirty="0"/>
        </a:p>
      </dgm:t>
    </dgm:pt>
    <dgm:pt modelId="{3E7064D0-09BC-4FB3-A662-584E280DBCE7}" type="parTrans" cxnId="{AC7EB648-EBAE-4EBB-8782-AFCA267C43FB}">
      <dgm:prSet/>
      <dgm:spPr/>
      <dgm:t>
        <a:bodyPr/>
        <a:lstStyle/>
        <a:p>
          <a:endParaRPr lang="en-IN"/>
        </a:p>
      </dgm:t>
    </dgm:pt>
    <dgm:pt modelId="{0883D92B-A46D-4C97-B994-E86CB713F7E0}" type="sibTrans" cxnId="{AC7EB648-EBAE-4EBB-8782-AFCA267C43FB}">
      <dgm:prSet/>
      <dgm:spPr/>
      <dgm:t>
        <a:bodyPr/>
        <a:lstStyle/>
        <a:p>
          <a:endParaRPr lang="en-IN"/>
        </a:p>
      </dgm:t>
    </dgm:pt>
    <dgm:pt modelId="{F9C8A955-137D-49BD-82B2-3F261119CB5B}">
      <dgm:prSet phldrT="[Text]"/>
      <dgm:spPr/>
      <dgm:t>
        <a:bodyPr/>
        <a:lstStyle/>
        <a:p>
          <a:r>
            <a:rPr lang="en-IN" b="0" i="0" dirty="0" smtClean="0"/>
            <a:t>Open API For Easy Customization</a:t>
          </a:r>
          <a:endParaRPr lang="en-IN" dirty="0"/>
        </a:p>
      </dgm:t>
    </dgm:pt>
    <dgm:pt modelId="{C9C03E0D-B395-431D-A7AF-D3D08B0457A9}" type="parTrans" cxnId="{EDE8C114-5465-4AA7-8146-D4EA4CD20A31}">
      <dgm:prSet/>
      <dgm:spPr/>
      <dgm:t>
        <a:bodyPr/>
        <a:lstStyle/>
        <a:p>
          <a:endParaRPr lang="en-IN"/>
        </a:p>
      </dgm:t>
    </dgm:pt>
    <dgm:pt modelId="{DD74E424-382D-412B-9C70-75A46DBF8D76}" type="sibTrans" cxnId="{EDE8C114-5465-4AA7-8146-D4EA4CD20A31}">
      <dgm:prSet/>
      <dgm:spPr/>
      <dgm:t>
        <a:bodyPr/>
        <a:lstStyle/>
        <a:p>
          <a:endParaRPr lang="en-IN"/>
        </a:p>
      </dgm:t>
    </dgm:pt>
    <dgm:pt modelId="{838DEB99-56FA-4118-A34E-C56071C9B268}">
      <dgm:prSet phldrT="[Text]"/>
      <dgm:spPr/>
      <dgm:t>
        <a:bodyPr/>
        <a:lstStyle/>
        <a:p>
          <a:r>
            <a:rPr lang="en-IN" b="1" i="0" dirty="0" smtClean="0"/>
            <a:t>Business Management</a:t>
          </a:r>
          <a:endParaRPr lang="en-IN" dirty="0"/>
        </a:p>
      </dgm:t>
    </dgm:pt>
    <dgm:pt modelId="{894EC8E4-660A-4672-884A-42B579DE48B3}" type="parTrans" cxnId="{278347F4-B562-4C87-BD96-7B823210EA93}">
      <dgm:prSet/>
      <dgm:spPr/>
      <dgm:t>
        <a:bodyPr/>
        <a:lstStyle/>
        <a:p>
          <a:endParaRPr lang="en-IN"/>
        </a:p>
      </dgm:t>
    </dgm:pt>
    <dgm:pt modelId="{50B2B7A0-6F66-4907-85AA-5EBA95852323}" type="sibTrans" cxnId="{278347F4-B562-4C87-BD96-7B823210EA93}">
      <dgm:prSet/>
      <dgm:spPr/>
      <dgm:t>
        <a:bodyPr/>
        <a:lstStyle/>
        <a:p>
          <a:endParaRPr lang="en-IN"/>
        </a:p>
      </dgm:t>
    </dgm:pt>
    <dgm:pt modelId="{9A2CE1B1-A13B-4AF9-8359-4BA5ABE58DA4}">
      <dgm:prSet phldrT="[Text]"/>
      <dgm:spPr/>
      <dgm:t>
        <a:bodyPr/>
        <a:lstStyle/>
        <a:p>
          <a:r>
            <a:rPr lang="en-IN" b="0" i="0" dirty="0" smtClean="0"/>
            <a:t>Chart of Accounts Management</a:t>
          </a:r>
          <a:endParaRPr lang="en-IN" dirty="0"/>
        </a:p>
      </dgm:t>
    </dgm:pt>
    <dgm:pt modelId="{B4631C39-8481-4AC4-BBEC-0EB65BD4F782}" type="parTrans" cxnId="{C237A9C0-F55D-45F5-8888-0AB4B6C2CFE1}">
      <dgm:prSet/>
      <dgm:spPr/>
      <dgm:t>
        <a:bodyPr/>
        <a:lstStyle/>
        <a:p>
          <a:endParaRPr lang="en-IN"/>
        </a:p>
      </dgm:t>
    </dgm:pt>
    <dgm:pt modelId="{992AE75E-6C27-4011-9FDF-D23D03B9CB29}" type="sibTrans" cxnId="{C237A9C0-F55D-45F5-8888-0AB4B6C2CFE1}">
      <dgm:prSet/>
      <dgm:spPr/>
      <dgm:t>
        <a:bodyPr/>
        <a:lstStyle/>
        <a:p>
          <a:endParaRPr lang="en-IN"/>
        </a:p>
      </dgm:t>
    </dgm:pt>
    <dgm:pt modelId="{E5A77537-1E28-4524-8BD2-49075D442FDC}">
      <dgm:prSet phldrT="[Text]"/>
      <dgm:spPr/>
      <dgm:t>
        <a:bodyPr/>
        <a:lstStyle/>
        <a:p>
          <a:r>
            <a:rPr lang="en-IN" b="0" i="0" dirty="0" smtClean="0"/>
            <a:t>Accrual Accounting</a:t>
          </a:r>
          <a:endParaRPr lang="en-IN" dirty="0"/>
        </a:p>
      </dgm:t>
    </dgm:pt>
    <dgm:pt modelId="{1459D669-4B8A-43D7-9923-A3A48EE2DDA8}" type="parTrans" cxnId="{CA0BD737-A9A8-4115-82FD-3236D2541FFC}">
      <dgm:prSet/>
      <dgm:spPr/>
      <dgm:t>
        <a:bodyPr/>
        <a:lstStyle/>
        <a:p>
          <a:endParaRPr lang="en-IN"/>
        </a:p>
      </dgm:t>
    </dgm:pt>
    <dgm:pt modelId="{687A2599-74EB-493D-945A-396E0EF84065}" type="sibTrans" cxnId="{CA0BD737-A9A8-4115-82FD-3236D2541FFC}">
      <dgm:prSet/>
      <dgm:spPr/>
      <dgm:t>
        <a:bodyPr/>
        <a:lstStyle/>
        <a:p>
          <a:endParaRPr lang="en-IN"/>
        </a:p>
      </dgm:t>
    </dgm:pt>
    <dgm:pt modelId="{C2BFFBDB-325A-42B3-9136-E5DC2471ADF4}">
      <dgm:prSet phldrT="[Text]"/>
      <dgm:spPr/>
      <dgm:t>
        <a:bodyPr/>
        <a:lstStyle/>
        <a:p>
          <a:r>
            <a:rPr lang="en-IN" b="0" i="0" dirty="0" smtClean="0"/>
            <a:t>Statement Generation</a:t>
          </a:r>
          <a:endParaRPr lang="en-IN" dirty="0"/>
        </a:p>
      </dgm:t>
    </dgm:pt>
    <dgm:pt modelId="{D8751E0C-2FC1-4191-9426-00A061ACEB0D}" type="parTrans" cxnId="{CEBEB953-B69D-480C-8CE4-484A83A082C3}">
      <dgm:prSet/>
      <dgm:spPr/>
      <dgm:t>
        <a:bodyPr/>
        <a:lstStyle/>
        <a:p>
          <a:endParaRPr lang="en-IN"/>
        </a:p>
      </dgm:t>
    </dgm:pt>
    <dgm:pt modelId="{70AA9D82-B4C7-49DE-A06E-38558EC4BE4D}" type="sibTrans" cxnId="{CEBEB953-B69D-480C-8CE4-484A83A082C3}">
      <dgm:prSet/>
      <dgm:spPr/>
      <dgm:t>
        <a:bodyPr/>
        <a:lstStyle/>
        <a:p>
          <a:endParaRPr lang="en-IN"/>
        </a:p>
      </dgm:t>
    </dgm:pt>
    <dgm:pt modelId="{70878B30-308A-48B3-B77A-8D9ECAA4E324}">
      <dgm:prSet phldrT="[Text]"/>
      <dgm:spPr/>
      <dgm:t>
        <a:bodyPr/>
        <a:lstStyle/>
        <a:p>
          <a:r>
            <a:rPr lang="en-IN" b="0" i="0" dirty="0" smtClean="0"/>
            <a:t>Cash Management</a:t>
          </a:r>
          <a:endParaRPr lang="en-IN" dirty="0"/>
        </a:p>
      </dgm:t>
    </dgm:pt>
    <dgm:pt modelId="{7EA4F967-1797-45D0-8F51-5BB64FBBFB24}" type="parTrans" cxnId="{1F9D3386-678B-48F7-B0BB-3B1A50572713}">
      <dgm:prSet/>
      <dgm:spPr/>
      <dgm:t>
        <a:bodyPr/>
        <a:lstStyle/>
        <a:p>
          <a:endParaRPr lang="en-IN"/>
        </a:p>
      </dgm:t>
    </dgm:pt>
    <dgm:pt modelId="{41B6C733-3224-487D-8D49-0794C725A2ED}" type="sibTrans" cxnId="{1F9D3386-678B-48F7-B0BB-3B1A50572713}">
      <dgm:prSet/>
      <dgm:spPr/>
      <dgm:t>
        <a:bodyPr/>
        <a:lstStyle/>
        <a:p>
          <a:endParaRPr lang="en-IN"/>
        </a:p>
      </dgm:t>
    </dgm:pt>
    <dgm:pt modelId="{AAD0CAA6-E02F-446A-8A9D-A7D14FC50F9D}">
      <dgm:prSet phldrT="[Text]"/>
      <dgm:spPr/>
      <dgm:t>
        <a:bodyPr/>
        <a:lstStyle/>
        <a:p>
          <a:r>
            <a:rPr lang="en-IN" b="0" i="0" dirty="0" smtClean="0"/>
            <a:t>Social Performance Tracking</a:t>
          </a:r>
          <a:endParaRPr lang="en-IN" dirty="0"/>
        </a:p>
      </dgm:t>
    </dgm:pt>
    <dgm:pt modelId="{6774DFEC-A3A7-4AFE-89FE-59FC32FD8369}" type="parTrans" cxnId="{698643FA-3ACA-434E-9E88-7F0D1BD34AB4}">
      <dgm:prSet/>
      <dgm:spPr/>
      <dgm:t>
        <a:bodyPr/>
        <a:lstStyle/>
        <a:p>
          <a:endParaRPr lang="en-IN"/>
        </a:p>
      </dgm:t>
    </dgm:pt>
    <dgm:pt modelId="{BADFFB60-F3A3-4091-9FCC-1E7B3249D33C}" type="sibTrans" cxnId="{698643FA-3ACA-434E-9E88-7F0D1BD34AB4}">
      <dgm:prSet/>
      <dgm:spPr/>
      <dgm:t>
        <a:bodyPr/>
        <a:lstStyle/>
        <a:p>
          <a:endParaRPr lang="en-IN"/>
        </a:p>
      </dgm:t>
    </dgm:pt>
    <dgm:pt modelId="{872FD039-884E-4953-80D9-9AE5DAC493AE}">
      <dgm:prSet phldrT="[Text]"/>
      <dgm:spPr/>
      <dgm:t>
        <a:bodyPr/>
        <a:lstStyle/>
        <a:p>
          <a:r>
            <a:rPr lang="en-IN" b="0" i="0" dirty="0" smtClean="0"/>
            <a:t>Customizable User Permissions</a:t>
          </a:r>
          <a:endParaRPr lang="en-IN" dirty="0"/>
        </a:p>
      </dgm:t>
    </dgm:pt>
    <dgm:pt modelId="{8F1FC1B0-DC66-44F8-8D29-26BB6E441EE2}" type="parTrans" cxnId="{6CE0E919-1621-4BFF-8EB8-78742EA9487C}">
      <dgm:prSet/>
      <dgm:spPr/>
      <dgm:t>
        <a:bodyPr/>
        <a:lstStyle/>
        <a:p>
          <a:endParaRPr lang="en-IN"/>
        </a:p>
      </dgm:t>
    </dgm:pt>
    <dgm:pt modelId="{A71CBEA7-21CA-45A0-B19C-EDDDC2B7260D}" type="sibTrans" cxnId="{6CE0E919-1621-4BFF-8EB8-78742EA9487C}">
      <dgm:prSet/>
      <dgm:spPr/>
      <dgm:t>
        <a:bodyPr/>
        <a:lstStyle/>
        <a:p>
          <a:endParaRPr lang="en-IN"/>
        </a:p>
      </dgm:t>
    </dgm:pt>
    <dgm:pt modelId="{0967371F-2A16-450C-8A68-E7924320CCF8}">
      <dgm:prSet phldrT="[Text]"/>
      <dgm:spPr/>
      <dgm:t>
        <a:bodyPr/>
        <a:lstStyle/>
        <a:p>
          <a:r>
            <a:rPr lang="en-IN" b="0" i="0" dirty="0" smtClean="0"/>
            <a:t>Customizable Fields</a:t>
          </a:r>
          <a:endParaRPr lang="en-IN" dirty="0"/>
        </a:p>
      </dgm:t>
    </dgm:pt>
    <dgm:pt modelId="{EC37A419-5EA5-4F16-A7E8-B9C68A71FE79}" type="parTrans" cxnId="{3E2F8447-8616-4E30-925C-D84D5F0A4164}">
      <dgm:prSet/>
      <dgm:spPr/>
      <dgm:t>
        <a:bodyPr/>
        <a:lstStyle/>
        <a:p>
          <a:endParaRPr lang="en-IN"/>
        </a:p>
      </dgm:t>
    </dgm:pt>
    <dgm:pt modelId="{E1214BBF-BC99-45BD-ADCE-E2DE2FC07E26}" type="sibTrans" cxnId="{3E2F8447-8616-4E30-925C-D84D5F0A4164}">
      <dgm:prSet/>
      <dgm:spPr/>
      <dgm:t>
        <a:bodyPr/>
        <a:lstStyle/>
        <a:p>
          <a:endParaRPr lang="en-IN"/>
        </a:p>
      </dgm:t>
    </dgm:pt>
    <dgm:pt modelId="{13E5C98B-6078-4B0B-B0A9-0ECDDF95DD14}">
      <dgm:prSet phldrT="[Text]"/>
      <dgm:spPr/>
      <dgm:t>
        <a:bodyPr/>
        <a:lstStyle/>
        <a:p>
          <a:r>
            <a:rPr lang="en-IN" b="0" i="0" dirty="0" smtClean="0"/>
            <a:t>Detailed Audit Trail</a:t>
          </a:r>
          <a:endParaRPr lang="en-IN" dirty="0"/>
        </a:p>
      </dgm:t>
    </dgm:pt>
    <dgm:pt modelId="{813AEE35-ED6C-46A4-A03E-4A3A0F645958}" type="parTrans" cxnId="{07475321-69DF-4EFB-BE8F-58C9B652BC49}">
      <dgm:prSet/>
      <dgm:spPr/>
      <dgm:t>
        <a:bodyPr/>
        <a:lstStyle/>
        <a:p>
          <a:endParaRPr lang="en-IN"/>
        </a:p>
      </dgm:t>
    </dgm:pt>
    <dgm:pt modelId="{87780F8F-94A1-4F9A-A2E2-4E16805851D4}" type="sibTrans" cxnId="{07475321-69DF-4EFB-BE8F-58C9B652BC49}">
      <dgm:prSet/>
      <dgm:spPr/>
      <dgm:t>
        <a:bodyPr/>
        <a:lstStyle/>
        <a:p>
          <a:endParaRPr lang="en-IN"/>
        </a:p>
      </dgm:t>
    </dgm:pt>
    <dgm:pt modelId="{5770B9CC-674E-4C5A-AADE-7BADDA6EBC5B}">
      <dgm:prSet phldrT="[Text]"/>
      <dgm:spPr/>
      <dgm:t>
        <a:bodyPr/>
        <a:lstStyle/>
        <a:p>
          <a:r>
            <a:rPr lang="en-IN" b="0" i="0" dirty="0" smtClean="0"/>
            <a:t>Profit &amp; Loss Statement</a:t>
          </a:r>
          <a:endParaRPr lang="en-IN" dirty="0"/>
        </a:p>
      </dgm:t>
    </dgm:pt>
    <dgm:pt modelId="{034B0269-2B92-4D2A-B7D3-5BD7AB6DF4D6}" type="parTrans" cxnId="{5F84BC05-8036-429F-96D6-E3854C90D5AD}">
      <dgm:prSet/>
      <dgm:spPr/>
      <dgm:t>
        <a:bodyPr/>
        <a:lstStyle/>
        <a:p>
          <a:endParaRPr lang="en-IN"/>
        </a:p>
      </dgm:t>
    </dgm:pt>
    <dgm:pt modelId="{10C56ABC-CC01-463A-82C5-81C71807B89D}" type="sibTrans" cxnId="{5F84BC05-8036-429F-96D6-E3854C90D5AD}">
      <dgm:prSet/>
      <dgm:spPr/>
      <dgm:t>
        <a:bodyPr/>
        <a:lstStyle/>
        <a:p>
          <a:endParaRPr lang="en-IN"/>
        </a:p>
      </dgm:t>
    </dgm:pt>
    <dgm:pt modelId="{18DA85B7-F3FF-419D-899F-C7F5FECE860F}">
      <dgm:prSet phldrT="[Text]"/>
      <dgm:spPr/>
      <dgm:t>
        <a:bodyPr/>
        <a:lstStyle/>
        <a:p>
          <a:r>
            <a:rPr lang="en-IN" b="0" i="0" dirty="0" smtClean="0"/>
            <a:t>Trial Balance</a:t>
          </a:r>
          <a:endParaRPr lang="en-IN" dirty="0"/>
        </a:p>
      </dgm:t>
    </dgm:pt>
    <dgm:pt modelId="{2D899086-596A-4678-81EE-FB549D7273AF}" type="parTrans" cxnId="{37B0D552-E836-4BA8-AC87-3F713F632078}">
      <dgm:prSet/>
      <dgm:spPr/>
      <dgm:t>
        <a:bodyPr/>
        <a:lstStyle/>
        <a:p>
          <a:endParaRPr lang="en-IN"/>
        </a:p>
      </dgm:t>
    </dgm:pt>
    <dgm:pt modelId="{594AE80E-316E-4C1D-89CD-05FDAC9C05D5}" type="sibTrans" cxnId="{37B0D552-E836-4BA8-AC87-3F713F632078}">
      <dgm:prSet/>
      <dgm:spPr/>
      <dgm:t>
        <a:bodyPr/>
        <a:lstStyle/>
        <a:p>
          <a:endParaRPr lang="en-IN"/>
        </a:p>
      </dgm:t>
    </dgm:pt>
    <dgm:pt modelId="{64974248-3367-496E-8586-3029CB02BA4B}">
      <dgm:prSet phldrT="[Text]"/>
      <dgm:spPr/>
      <dgm:t>
        <a:bodyPr/>
        <a:lstStyle/>
        <a:p>
          <a:r>
            <a:rPr lang="en-IN" b="0" i="0" dirty="0" smtClean="0"/>
            <a:t>Book Closures</a:t>
          </a:r>
          <a:endParaRPr lang="en-IN" dirty="0"/>
        </a:p>
      </dgm:t>
    </dgm:pt>
    <dgm:pt modelId="{E60EF907-A2F7-4D94-AB7B-5B3047F76F89}" type="parTrans" cxnId="{C035C8A9-87B3-4CFC-A78E-2ACB77029112}">
      <dgm:prSet/>
      <dgm:spPr/>
      <dgm:t>
        <a:bodyPr/>
        <a:lstStyle/>
        <a:p>
          <a:endParaRPr lang="en-IN"/>
        </a:p>
      </dgm:t>
    </dgm:pt>
    <dgm:pt modelId="{4CBCB411-7BC4-480E-AB1C-539A1C8CA464}" type="sibTrans" cxnId="{C035C8A9-87B3-4CFC-A78E-2ACB77029112}">
      <dgm:prSet/>
      <dgm:spPr/>
      <dgm:t>
        <a:bodyPr/>
        <a:lstStyle/>
        <a:p>
          <a:endParaRPr lang="en-IN"/>
        </a:p>
      </dgm:t>
    </dgm:pt>
    <dgm:pt modelId="{1DD327FA-AB2C-4621-9926-BD97ACB7D84F}" type="pres">
      <dgm:prSet presAssocID="{D7A3D465-EAE9-4030-A465-5A95FD485815}" presName="Name0" presStyleCnt="0">
        <dgm:presLayoutVars>
          <dgm:dir/>
          <dgm:resizeHandles val="exact"/>
        </dgm:presLayoutVars>
      </dgm:prSet>
      <dgm:spPr/>
      <dgm:t>
        <a:bodyPr/>
        <a:lstStyle/>
        <a:p>
          <a:endParaRPr lang="en-IN"/>
        </a:p>
      </dgm:t>
    </dgm:pt>
    <dgm:pt modelId="{787291A3-0214-450E-BC0B-0181BEB540F7}" type="pres">
      <dgm:prSet presAssocID="{B604C339-6BCB-4326-B1DD-3BC9D977094C}" presName="node" presStyleLbl="node1" presStyleIdx="0" presStyleCnt="4">
        <dgm:presLayoutVars>
          <dgm:bulletEnabled val="1"/>
        </dgm:presLayoutVars>
      </dgm:prSet>
      <dgm:spPr/>
      <dgm:t>
        <a:bodyPr/>
        <a:lstStyle/>
        <a:p>
          <a:endParaRPr lang="en-IN"/>
        </a:p>
      </dgm:t>
    </dgm:pt>
    <dgm:pt modelId="{F4F5F151-A61B-45FE-AF9A-1EBF8D4DE95A}" type="pres">
      <dgm:prSet presAssocID="{9D335375-173C-4B1D-8A11-AE48DBD2C11E}" presName="sibTrans" presStyleCnt="0"/>
      <dgm:spPr/>
    </dgm:pt>
    <dgm:pt modelId="{0941F8A3-AE03-471A-8331-4882A579742B}" type="pres">
      <dgm:prSet presAssocID="{5DC87B2F-3A7B-4B9C-8C15-4A549EF2BEB0}" presName="node" presStyleLbl="node1" presStyleIdx="1" presStyleCnt="4">
        <dgm:presLayoutVars>
          <dgm:bulletEnabled val="1"/>
        </dgm:presLayoutVars>
      </dgm:prSet>
      <dgm:spPr/>
      <dgm:t>
        <a:bodyPr/>
        <a:lstStyle/>
        <a:p>
          <a:endParaRPr lang="en-IN"/>
        </a:p>
      </dgm:t>
    </dgm:pt>
    <dgm:pt modelId="{8A26F886-E9B3-4AF3-B3E1-51217DE956A1}" type="pres">
      <dgm:prSet presAssocID="{8B9FE5DF-6A58-486D-929E-5A9A14C2139F}" presName="sibTrans" presStyleCnt="0"/>
      <dgm:spPr/>
    </dgm:pt>
    <dgm:pt modelId="{604BC99B-FC20-4BC9-AF32-61D461594EDA}" type="pres">
      <dgm:prSet presAssocID="{DC07F946-143F-425A-A529-38072AD6B0C5}" presName="node" presStyleLbl="node1" presStyleIdx="2" presStyleCnt="4">
        <dgm:presLayoutVars>
          <dgm:bulletEnabled val="1"/>
        </dgm:presLayoutVars>
      </dgm:prSet>
      <dgm:spPr/>
      <dgm:t>
        <a:bodyPr/>
        <a:lstStyle/>
        <a:p>
          <a:endParaRPr lang="en-IN"/>
        </a:p>
      </dgm:t>
    </dgm:pt>
    <dgm:pt modelId="{FC398C82-82EA-42AE-AA5D-D806FF86A181}" type="pres">
      <dgm:prSet presAssocID="{55701D14-A848-471E-8EAA-B8150C16C739}" presName="sibTrans" presStyleCnt="0"/>
      <dgm:spPr/>
    </dgm:pt>
    <dgm:pt modelId="{52ACCDE8-A9CA-41EF-8BF5-AFB2BA911F20}" type="pres">
      <dgm:prSet presAssocID="{838DEB99-56FA-4118-A34E-C56071C9B268}" presName="node" presStyleLbl="node1" presStyleIdx="3" presStyleCnt="4">
        <dgm:presLayoutVars>
          <dgm:bulletEnabled val="1"/>
        </dgm:presLayoutVars>
      </dgm:prSet>
      <dgm:spPr/>
      <dgm:t>
        <a:bodyPr/>
        <a:lstStyle/>
        <a:p>
          <a:endParaRPr lang="en-IN"/>
        </a:p>
      </dgm:t>
    </dgm:pt>
  </dgm:ptLst>
  <dgm:cxnLst>
    <dgm:cxn modelId="{D65D581C-5CA6-4CB1-B208-2FC4AF4D6507}" type="presOf" srcId="{AAD0CAA6-E02F-446A-8A9D-A7D14FC50F9D}" destId="{52ACCDE8-A9CA-41EF-8BF5-AFB2BA911F20}" srcOrd="0" destOrd="5" presId="urn:microsoft.com/office/officeart/2005/8/layout/hList6"/>
    <dgm:cxn modelId="{3AEDC6F1-43C9-4186-BCC8-4690733B7CE6}" type="presOf" srcId="{18DA85B7-F3FF-419D-899F-C7F5FECE860F}" destId="{52ACCDE8-A9CA-41EF-8BF5-AFB2BA911F20}" srcOrd="0" destOrd="10" presId="urn:microsoft.com/office/officeart/2005/8/layout/hList6"/>
    <dgm:cxn modelId="{E109EA1D-1F4F-4A23-A0C6-5404BF9C9D43}" type="presOf" srcId="{ED99DB0B-2585-4BB6-8E42-598CE6745D89}" destId="{0941F8A3-AE03-471A-8331-4882A579742B}" srcOrd="0" destOrd="11" presId="urn:microsoft.com/office/officeart/2005/8/layout/hList6"/>
    <dgm:cxn modelId="{5F84BC05-8036-429F-96D6-E3854C90D5AD}" srcId="{838DEB99-56FA-4118-A34E-C56071C9B268}" destId="{5770B9CC-674E-4C5A-AADE-7BADDA6EBC5B}" srcOrd="8" destOrd="0" parTransId="{034B0269-2B92-4D2A-B7D3-5BD7AB6DF4D6}" sibTransId="{10C56ABC-CC01-463A-82C5-81C71807B89D}"/>
    <dgm:cxn modelId="{AC7EB648-EBAE-4EBB-8782-AFCA267C43FB}" srcId="{DC07F946-143F-425A-A529-38072AD6B0C5}" destId="{F717A196-240A-409D-8E7B-5BAE5FAB7301}" srcOrd="5" destOrd="0" parTransId="{3E7064D0-09BC-4FB3-A662-584E280DBCE7}" sibTransId="{0883D92B-A46D-4C97-B994-E86CB713F7E0}"/>
    <dgm:cxn modelId="{D99AC68B-6419-4631-9FF9-CFBF6270DB29}" type="presOf" srcId="{1B47EB39-E255-484C-A6F3-2878365F91DE}" destId="{0941F8A3-AE03-471A-8331-4882A579742B}" srcOrd="0" destOrd="2" presId="urn:microsoft.com/office/officeart/2005/8/layout/hList6"/>
    <dgm:cxn modelId="{BD243BB9-D3BE-48FC-A602-E577BB96205C}" srcId="{DC07F946-143F-425A-A529-38072AD6B0C5}" destId="{A250BE54-9843-488A-8A71-DB999AB2150B}" srcOrd="1" destOrd="0" parTransId="{DDB7F461-AF98-47C2-B28A-09665B0B89B5}" sibTransId="{E8B9187B-D916-41F9-BDC0-C65155AEFA7B}"/>
    <dgm:cxn modelId="{971C75A1-97A9-44D5-A079-95726505F071}" type="presOf" srcId="{13E5C98B-6078-4B0B-B0A9-0ECDDF95DD14}" destId="{52ACCDE8-A9CA-41EF-8BF5-AFB2BA911F20}" srcOrd="0" destOrd="8" presId="urn:microsoft.com/office/officeart/2005/8/layout/hList6"/>
    <dgm:cxn modelId="{03DAC32D-61DF-4EA3-A344-3DCE01105FE7}" srcId="{B604C339-6BCB-4326-B1DD-3BC9D977094C}" destId="{57179E36-CA20-4E40-A6EC-4F7376C9BBDC}" srcOrd="9" destOrd="0" parTransId="{4BB75A88-3B27-475E-A88E-3C0D347F94F4}" sibTransId="{7456A79B-7CC7-48BD-B3FC-86C2D68F4985}"/>
    <dgm:cxn modelId="{D670E8B1-F76C-49ED-8693-3C6C4E94168B}" type="presOf" srcId="{C2BFFBDB-325A-42B3-9136-E5DC2471ADF4}" destId="{52ACCDE8-A9CA-41EF-8BF5-AFB2BA911F20}" srcOrd="0" destOrd="3" presId="urn:microsoft.com/office/officeart/2005/8/layout/hList6"/>
    <dgm:cxn modelId="{EDE8C114-5465-4AA7-8146-D4EA4CD20A31}" srcId="{DC07F946-143F-425A-A529-38072AD6B0C5}" destId="{F9C8A955-137D-49BD-82B2-3F261119CB5B}" srcOrd="6" destOrd="0" parTransId="{C9C03E0D-B395-431D-A7AF-D3D08B0457A9}" sibTransId="{DD74E424-382D-412B-9C70-75A46DBF8D76}"/>
    <dgm:cxn modelId="{5540B144-CAE2-4935-B7B8-DD4BC95BF3F6}" srcId="{DC07F946-143F-425A-A529-38072AD6B0C5}" destId="{402373AE-C068-4DDB-89DE-C78B298DE8ED}" srcOrd="2" destOrd="0" parTransId="{19151342-8CB0-49E1-B1EB-16AEFAA541FD}" sibTransId="{65E8F35E-B57C-46E3-BB50-87FD89466E50}"/>
    <dgm:cxn modelId="{E7ACE54E-31C0-4FFF-940B-5E137F3CE73A}" srcId="{DC07F946-143F-425A-A529-38072AD6B0C5}" destId="{2136E42B-7401-4596-91CD-EDB9F89749B2}" srcOrd="3" destOrd="0" parTransId="{E76173DA-5A6C-412A-980D-F20F91377FEB}" sibTransId="{A6C49011-EDDF-4DA9-8E3C-EB414D78787F}"/>
    <dgm:cxn modelId="{259BD71D-43DB-4BD4-93AE-4C9463ABDFA9}" srcId="{B604C339-6BCB-4326-B1DD-3BC9D977094C}" destId="{5275AC41-5932-40AF-93C9-37C950C5C9B9}" srcOrd="4" destOrd="0" parTransId="{365B94C5-D458-4AFF-8CA9-0C962006FBFB}" sibTransId="{C572CA02-DD90-4B61-AE4D-8F6EC0F4E088}"/>
    <dgm:cxn modelId="{2195954F-4372-4CEA-9794-20A246D96646}" srcId="{5DC87B2F-3A7B-4B9C-8C15-4A549EF2BEB0}" destId="{61D5A06E-2BDF-4DCB-B906-8F0FE20E8FC6}" srcOrd="3" destOrd="0" parTransId="{FFFB7144-622F-4472-97DF-A6CFEABC186B}" sibTransId="{51916970-CF10-4C19-8A8A-7AED60A59E1C}"/>
    <dgm:cxn modelId="{8B5D399F-7780-43D1-92DF-674076842C25}" srcId="{DC07F946-143F-425A-A529-38072AD6B0C5}" destId="{160150CF-BBF4-4D1D-8E15-8DDE605324FA}" srcOrd="4" destOrd="0" parTransId="{03087F7B-6332-42E4-B06F-465F5F67D206}" sibTransId="{DCAED51E-87AD-4EE3-924A-6D4562539EE6}"/>
    <dgm:cxn modelId="{6609E1AA-BB1F-4368-92A9-64815DF73F44}" type="presOf" srcId="{FB81A660-BA31-4867-BACF-A35D96CD2F05}" destId="{787291A3-0214-450E-BC0B-0181BEB540F7}" srcOrd="0" destOrd="7" presId="urn:microsoft.com/office/officeart/2005/8/layout/hList6"/>
    <dgm:cxn modelId="{7BF3BD27-BB9A-46D2-8026-E7269305479C}" type="presOf" srcId="{57179E36-CA20-4E40-A6EC-4F7376C9BBDC}" destId="{787291A3-0214-450E-BC0B-0181BEB540F7}" srcOrd="0" destOrd="10" presId="urn:microsoft.com/office/officeart/2005/8/layout/hList6"/>
    <dgm:cxn modelId="{3479A230-FD03-4BA3-93D9-670BC802E669}" srcId="{5DC87B2F-3A7B-4B9C-8C15-4A549EF2BEB0}" destId="{A3414F55-9C72-4E51-A4B5-26ED9C665C24}" srcOrd="8" destOrd="0" parTransId="{951C8597-BD90-497B-9D03-BA7378A90486}" sibTransId="{85DF670D-4217-4749-BCF6-0F5F9CA64E71}"/>
    <dgm:cxn modelId="{EE234A8C-4369-49F9-9A20-2AA0AFDA23ED}" srcId="{B604C339-6BCB-4326-B1DD-3BC9D977094C}" destId="{D92C21A7-1ABE-4E05-AFB7-55D60DF92AF7}" srcOrd="2" destOrd="0" parTransId="{74515487-7BDA-4DA6-A650-F740F2C98A3E}" sibTransId="{34538382-519C-4A0C-9920-56732A4D092E}"/>
    <dgm:cxn modelId="{97CF4386-C0C9-4105-96CB-0A635FFA2E1A}" srcId="{B604C339-6BCB-4326-B1DD-3BC9D977094C}" destId="{074C4307-B080-4EC9-B045-1AACE29488DD}" srcOrd="3" destOrd="0" parTransId="{25CC59EC-648C-4BDD-9353-D6950706D880}" sibTransId="{CC035677-5D81-4397-A1FF-D4E3CA730F84}"/>
    <dgm:cxn modelId="{F231CE08-C761-4728-BCC0-E25485FE39E7}" srcId="{B604C339-6BCB-4326-B1DD-3BC9D977094C}" destId="{FB81A660-BA31-4867-BACF-A35D96CD2F05}" srcOrd="6" destOrd="0" parTransId="{9542B767-EF12-4846-8169-4C39303B565D}" sibTransId="{557F9B6F-B2A1-4A00-AE46-05B3C0B30CC8}"/>
    <dgm:cxn modelId="{F4EEE166-A761-489F-9EBA-535A05809253}" type="presOf" srcId="{872FD039-884E-4953-80D9-9AE5DAC493AE}" destId="{52ACCDE8-A9CA-41EF-8BF5-AFB2BA911F20}" srcOrd="0" destOrd="6" presId="urn:microsoft.com/office/officeart/2005/8/layout/hList6"/>
    <dgm:cxn modelId="{07475321-69DF-4EFB-BE8F-58C9B652BC49}" srcId="{838DEB99-56FA-4118-A34E-C56071C9B268}" destId="{13E5C98B-6078-4B0B-B0A9-0ECDDF95DD14}" srcOrd="7" destOrd="0" parTransId="{813AEE35-ED6C-46A4-A03E-4A3A0F645958}" sibTransId="{87780F8F-94A1-4F9A-A2E2-4E16805851D4}"/>
    <dgm:cxn modelId="{5380328F-5AAC-43FB-B136-EFE7E470A3B3}" type="presOf" srcId="{3F30EE71-FAAE-4D0C-99AB-7BC09C8B167C}" destId="{787291A3-0214-450E-BC0B-0181BEB540F7}" srcOrd="0" destOrd="8" presId="urn:microsoft.com/office/officeart/2005/8/layout/hList6"/>
    <dgm:cxn modelId="{B11D8BC7-697D-4181-8FE0-E9CC5F872F1C}" type="presOf" srcId="{D7A3D465-EAE9-4030-A465-5A95FD485815}" destId="{1DD327FA-AB2C-4621-9926-BD97ACB7D84F}" srcOrd="0" destOrd="0" presId="urn:microsoft.com/office/officeart/2005/8/layout/hList6"/>
    <dgm:cxn modelId="{CA0BD737-A9A8-4115-82FD-3236D2541FFC}" srcId="{838DEB99-56FA-4118-A34E-C56071C9B268}" destId="{E5A77537-1E28-4524-8BD2-49075D442FDC}" srcOrd="1" destOrd="0" parTransId="{1459D669-4B8A-43D7-9923-A3A48EE2DDA8}" sibTransId="{687A2599-74EB-493D-945A-396E0EF84065}"/>
    <dgm:cxn modelId="{1F9D3386-678B-48F7-B0BB-3B1A50572713}" srcId="{838DEB99-56FA-4118-A34E-C56071C9B268}" destId="{70878B30-308A-48B3-B77A-8D9ECAA4E324}" srcOrd="3" destOrd="0" parTransId="{7EA4F967-1797-45D0-8F51-5BB64FBBFB24}" sibTransId="{41B6C733-3224-487D-8D49-0794C725A2ED}"/>
    <dgm:cxn modelId="{7C17CFCB-F216-4F1B-B585-E243D48755F1}" type="presOf" srcId="{7A68C7E1-0F8E-4567-BCA2-CCA173D57282}" destId="{787291A3-0214-450E-BC0B-0181BEB540F7}" srcOrd="0" destOrd="9" presId="urn:microsoft.com/office/officeart/2005/8/layout/hList6"/>
    <dgm:cxn modelId="{009F917A-3E4A-42D1-8E0E-38B5DECAA79D}" type="presOf" srcId="{5CDCE168-6FBF-4CC2-BC25-474D2FA5D2DC}" destId="{0941F8A3-AE03-471A-8331-4882A579742B}" srcOrd="0" destOrd="7" presId="urn:microsoft.com/office/officeart/2005/8/layout/hList6"/>
    <dgm:cxn modelId="{7C161F35-4764-4EFD-AA4B-7903B1002C47}" type="presOf" srcId="{B604C339-6BCB-4326-B1DD-3BC9D977094C}" destId="{787291A3-0214-450E-BC0B-0181BEB540F7}" srcOrd="0" destOrd="0" presId="urn:microsoft.com/office/officeart/2005/8/layout/hList6"/>
    <dgm:cxn modelId="{E090D5B1-DD6C-4BC3-96CC-FD3E373E9162}" srcId="{B604C339-6BCB-4326-B1DD-3BC9D977094C}" destId="{7A68C7E1-0F8E-4567-BCA2-CCA173D57282}" srcOrd="8" destOrd="0" parTransId="{7B4F510E-C935-43D0-BBCA-876ECD242868}" sibTransId="{B78DF9BF-2FAD-41FF-A9CA-B80FFE39914A}"/>
    <dgm:cxn modelId="{5BBCB750-4AFA-4D41-8CA8-A07DF8503F42}" type="presOf" srcId="{70878B30-308A-48B3-B77A-8D9ECAA4E324}" destId="{52ACCDE8-A9CA-41EF-8BF5-AFB2BA911F20}" srcOrd="0" destOrd="4" presId="urn:microsoft.com/office/officeart/2005/8/layout/hList6"/>
    <dgm:cxn modelId="{8BC7A5BC-2BCB-4376-9845-64DEB2A5146E}" type="presOf" srcId="{C3FFF2D2-E4B6-4DDB-96D6-52631AE302DA}" destId="{0941F8A3-AE03-471A-8331-4882A579742B}" srcOrd="0" destOrd="1" presId="urn:microsoft.com/office/officeart/2005/8/layout/hList6"/>
    <dgm:cxn modelId="{7D4FEB27-066B-40EE-8D9C-316B3A35740C}" type="presOf" srcId="{F717A196-240A-409D-8E7B-5BAE5FAB7301}" destId="{604BC99B-FC20-4BC9-AF32-61D461594EDA}" srcOrd="0" destOrd="6" presId="urn:microsoft.com/office/officeart/2005/8/layout/hList6"/>
    <dgm:cxn modelId="{28AD26D5-9651-4084-8793-326BFB0DCE8C}" type="presOf" srcId="{6080FE92-7C12-40AF-8CEB-520C449AB360}" destId="{604BC99B-FC20-4BC9-AF32-61D461594EDA}" srcOrd="0" destOrd="1" presId="urn:microsoft.com/office/officeart/2005/8/layout/hList6"/>
    <dgm:cxn modelId="{5CCFED68-8467-4843-A697-5F9E5E568465}" type="presOf" srcId="{64974248-3367-496E-8586-3029CB02BA4B}" destId="{52ACCDE8-A9CA-41EF-8BF5-AFB2BA911F20}" srcOrd="0" destOrd="11" presId="urn:microsoft.com/office/officeart/2005/8/layout/hList6"/>
    <dgm:cxn modelId="{11C07153-DC19-43F3-ADE2-BF7DA5E0C1BF}" srcId="{5DC87B2F-3A7B-4B9C-8C15-4A549EF2BEB0}" destId="{5CDCE168-6FBF-4CC2-BC25-474D2FA5D2DC}" srcOrd="6" destOrd="0" parTransId="{D9ED85DD-33D4-4992-BBF6-BFBE3F155972}" sibTransId="{394C5B8C-1C2E-4D65-8481-55AB8595646A}"/>
    <dgm:cxn modelId="{C00A2DD1-D893-4D3A-BFAC-6A9D05B98229}" srcId="{DC07F946-143F-425A-A529-38072AD6B0C5}" destId="{6080FE92-7C12-40AF-8CEB-520C449AB360}" srcOrd="0" destOrd="0" parTransId="{B9753F9A-CE4F-49E5-93D4-F906135D8787}" sibTransId="{3049970D-B1F3-4F5A-B24D-B8A8DB0EC448}"/>
    <dgm:cxn modelId="{E2B8224F-A19A-4CA9-A1DA-CEADCD6F42AC}" type="presOf" srcId="{B4471CC6-330B-42F7-93E0-1922FFAA86C3}" destId="{0941F8A3-AE03-471A-8331-4882A579742B}" srcOrd="0" destOrd="3" presId="urn:microsoft.com/office/officeart/2005/8/layout/hList6"/>
    <dgm:cxn modelId="{CEBEB953-B69D-480C-8CE4-484A83A082C3}" srcId="{838DEB99-56FA-4118-A34E-C56071C9B268}" destId="{C2BFFBDB-325A-42B3-9136-E5DC2471ADF4}" srcOrd="2" destOrd="0" parTransId="{D8751E0C-2FC1-4191-9426-00A061ACEB0D}" sibTransId="{70AA9D82-B4C7-49DE-A06E-38558EC4BE4D}"/>
    <dgm:cxn modelId="{9EDD8DBB-74F6-48B8-8A02-F0DDD8375B66}" type="presOf" srcId="{5770B9CC-674E-4C5A-AADE-7BADDA6EBC5B}" destId="{52ACCDE8-A9CA-41EF-8BF5-AFB2BA911F20}" srcOrd="0" destOrd="9" presId="urn:microsoft.com/office/officeart/2005/8/layout/hList6"/>
    <dgm:cxn modelId="{3DE95C05-7A8E-4E38-9BFE-3B84B88163D1}" srcId="{B604C339-6BCB-4326-B1DD-3BC9D977094C}" destId="{A15B87AD-0547-406E-BC62-89B682EFC3D7}" srcOrd="0" destOrd="0" parTransId="{26ABDF57-6349-4431-99D4-89904BE02FD8}" sibTransId="{5B4F879D-7514-47EE-8638-15A286E40DCF}"/>
    <dgm:cxn modelId="{E78AB6D4-B1FA-4C84-A43A-0C5C007C925E}" type="presOf" srcId="{A3414F55-9C72-4E51-A4B5-26ED9C665C24}" destId="{0941F8A3-AE03-471A-8331-4882A579742B}" srcOrd="0" destOrd="9" presId="urn:microsoft.com/office/officeart/2005/8/layout/hList6"/>
    <dgm:cxn modelId="{68D7F0DA-C871-4BEC-BE1E-659691BED2C6}" type="presOf" srcId="{565EA43F-5A1F-4836-B3CE-3A07CF25625D}" destId="{0941F8A3-AE03-471A-8331-4882A579742B}" srcOrd="0" destOrd="5" presId="urn:microsoft.com/office/officeart/2005/8/layout/hList6"/>
    <dgm:cxn modelId="{D34E93E4-9B9B-48C4-826F-B8ADE206F2DA}" type="presOf" srcId="{DC07F946-143F-425A-A529-38072AD6B0C5}" destId="{604BC99B-FC20-4BC9-AF32-61D461594EDA}" srcOrd="0" destOrd="0" presId="urn:microsoft.com/office/officeart/2005/8/layout/hList6"/>
    <dgm:cxn modelId="{A848EF42-CEAD-4A9C-A064-0F199E24ACD2}" srcId="{5DC87B2F-3A7B-4B9C-8C15-4A549EF2BEB0}" destId="{C30347AF-9D7A-4A60-9C10-3A493BCC21BF}" srcOrd="5" destOrd="0" parTransId="{C5DBA345-397B-4EDE-88E2-9A767509A8CE}" sibTransId="{D7AD2883-83E3-4EF2-8388-8B6C178ADD8A}"/>
    <dgm:cxn modelId="{F835EA63-F8F8-431D-B615-8FC28C9EB43F}" srcId="{5DC87B2F-3A7B-4B9C-8C15-4A549EF2BEB0}" destId="{B4471CC6-330B-42F7-93E0-1922FFAA86C3}" srcOrd="2" destOrd="0" parTransId="{583AC5B8-E9D7-4AA4-9706-FDC86B7506B2}" sibTransId="{A0A009FA-7CA4-42F8-8518-6959006A085E}"/>
    <dgm:cxn modelId="{37B0D552-E836-4BA8-AC87-3F713F632078}" srcId="{838DEB99-56FA-4118-A34E-C56071C9B268}" destId="{18DA85B7-F3FF-419D-899F-C7F5FECE860F}" srcOrd="9" destOrd="0" parTransId="{2D899086-596A-4678-81EE-FB549D7273AF}" sibTransId="{594AE80E-316E-4C1D-89CD-05FDAC9C05D5}"/>
    <dgm:cxn modelId="{E2570BD5-43B6-41D8-A308-47AABF7C8A6D}" type="presOf" srcId="{D92C21A7-1ABE-4E05-AFB7-55D60DF92AF7}" destId="{787291A3-0214-450E-BC0B-0181BEB540F7}" srcOrd="0" destOrd="3" presId="urn:microsoft.com/office/officeart/2005/8/layout/hList6"/>
    <dgm:cxn modelId="{E2DD765D-87E1-4B1E-9641-AB98A90EE281}" srcId="{5DC87B2F-3A7B-4B9C-8C15-4A549EF2BEB0}" destId="{1B47EB39-E255-484C-A6F3-2878365F91DE}" srcOrd="1" destOrd="0" parTransId="{19E8CEEE-81DE-43E8-B383-E118479E5C47}" sibTransId="{C0295DB9-BDE1-46F7-9881-D9383FE32A4A}"/>
    <dgm:cxn modelId="{39A57997-E902-41F9-AA74-6353D990D905}" type="presOf" srcId="{E5A77537-1E28-4524-8BD2-49075D442FDC}" destId="{52ACCDE8-A9CA-41EF-8BF5-AFB2BA911F20}" srcOrd="0" destOrd="2" presId="urn:microsoft.com/office/officeart/2005/8/layout/hList6"/>
    <dgm:cxn modelId="{BF64CCF9-F735-4794-9F17-9123102CEE42}" type="presOf" srcId="{C30347AF-9D7A-4A60-9C10-3A493BCC21BF}" destId="{0941F8A3-AE03-471A-8331-4882A579742B}" srcOrd="0" destOrd="6" presId="urn:microsoft.com/office/officeart/2005/8/layout/hList6"/>
    <dgm:cxn modelId="{F09DC082-169F-440C-A469-F8495FF49C5E}" srcId="{5DC87B2F-3A7B-4B9C-8C15-4A549EF2BEB0}" destId="{C3FFF2D2-E4B6-4DDB-96D6-52631AE302DA}" srcOrd="0" destOrd="0" parTransId="{2C97542D-99D4-4419-9BC1-6ABBE0E6E593}" sibTransId="{1760FDAC-6B91-49EB-87D1-D1E3C7FFF53F}"/>
    <dgm:cxn modelId="{FB4EADA6-E8A1-4D10-B3C8-A16AAA344FB8}" type="presOf" srcId="{5275AC41-5932-40AF-93C9-37C950C5C9B9}" destId="{787291A3-0214-450E-BC0B-0181BEB540F7}" srcOrd="0" destOrd="5" presId="urn:microsoft.com/office/officeart/2005/8/layout/hList6"/>
    <dgm:cxn modelId="{E882F8B1-9C09-4D99-AF20-F8EAB0C21C1F}" srcId="{B604C339-6BCB-4326-B1DD-3BC9D977094C}" destId="{E93343B6-455C-47FA-9798-0A65FED0E8B5}" srcOrd="1" destOrd="0" parTransId="{3445812A-10CE-4E19-A3EE-95FCFD7D48EF}" sibTransId="{CA0C955F-83C5-4459-BDF6-8D33E6A070CB}"/>
    <dgm:cxn modelId="{C8401ADB-ED48-43AA-9F82-099D989ED6AC}" type="presOf" srcId="{402373AE-C068-4DDB-89DE-C78B298DE8ED}" destId="{604BC99B-FC20-4BC9-AF32-61D461594EDA}" srcOrd="0" destOrd="3" presId="urn:microsoft.com/office/officeart/2005/8/layout/hList6"/>
    <dgm:cxn modelId="{C237A9C0-F55D-45F5-8888-0AB4B6C2CFE1}" srcId="{838DEB99-56FA-4118-A34E-C56071C9B268}" destId="{9A2CE1B1-A13B-4AF9-8359-4BA5ABE58DA4}" srcOrd="0" destOrd="0" parTransId="{B4631C39-8481-4AC4-BBEC-0EB65BD4F782}" sibTransId="{992AE75E-6C27-4011-9FDF-D23D03B9CB29}"/>
    <dgm:cxn modelId="{8422C175-F3EC-45CE-8FC2-BC5254CFE1B0}" type="presOf" srcId="{A15B87AD-0547-406E-BC62-89B682EFC3D7}" destId="{787291A3-0214-450E-BC0B-0181BEB540F7}" srcOrd="0" destOrd="1" presId="urn:microsoft.com/office/officeart/2005/8/layout/hList6"/>
    <dgm:cxn modelId="{07099CEA-53BD-4B8D-9605-CF72DB371A67}" type="presOf" srcId="{F9C8A955-137D-49BD-82B2-3F261119CB5B}" destId="{604BC99B-FC20-4BC9-AF32-61D461594EDA}" srcOrd="0" destOrd="7" presId="urn:microsoft.com/office/officeart/2005/8/layout/hList6"/>
    <dgm:cxn modelId="{32EEACCF-534F-4299-8BDC-3301FBD415B3}" srcId="{D7A3D465-EAE9-4030-A465-5A95FD485815}" destId="{5DC87B2F-3A7B-4B9C-8C15-4A549EF2BEB0}" srcOrd="1" destOrd="0" parTransId="{CF4E5643-2DEC-4900-A177-5F5F255A436C}" sibTransId="{8B9FE5DF-6A58-486D-929E-5A9A14C2139F}"/>
    <dgm:cxn modelId="{32276891-D590-4C92-A8BA-56DD30324900}" type="presOf" srcId="{E93343B6-455C-47FA-9798-0A65FED0E8B5}" destId="{787291A3-0214-450E-BC0B-0181BEB540F7}" srcOrd="0" destOrd="2" presId="urn:microsoft.com/office/officeart/2005/8/layout/hList6"/>
    <dgm:cxn modelId="{8A709499-A28C-4BA0-9CCC-1084E0AD7FA8}" type="presOf" srcId="{074C4307-B080-4EC9-B045-1AACE29488DD}" destId="{787291A3-0214-450E-BC0B-0181BEB540F7}" srcOrd="0" destOrd="4" presId="urn:microsoft.com/office/officeart/2005/8/layout/hList6"/>
    <dgm:cxn modelId="{E75AEF14-1CA0-41E0-888C-EE32D1644658}" srcId="{D7A3D465-EAE9-4030-A465-5A95FD485815}" destId="{DC07F946-143F-425A-A529-38072AD6B0C5}" srcOrd="2" destOrd="0" parTransId="{BE8FB7E5-6CD7-4234-B5BD-6F9AFA3E32EF}" sibTransId="{55701D14-A848-471E-8EAA-B8150C16C739}"/>
    <dgm:cxn modelId="{EC342A63-5F78-4BF6-AB83-E8C92F94435C}" type="presOf" srcId="{9A2CE1B1-A13B-4AF9-8359-4BA5ABE58DA4}" destId="{52ACCDE8-A9CA-41EF-8BF5-AFB2BA911F20}" srcOrd="0" destOrd="1" presId="urn:microsoft.com/office/officeart/2005/8/layout/hList6"/>
    <dgm:cxn modelId="{4D8DCAF2-CAA8-4B26-B0E4-046F7A334A87}" type="presOf" srcId="{5DC87B2F-3A7B-4B9C-8C15-4A549EF2BEB0}" destId="{0941F8A3-AE03-471A-8331-4882A579742B}" srcOrd="0" destOrd="0" presId="urn:microsoft.com/office/officeart/2005/8/layout/hList6"/>
    <dgm:cxn modelId="{735AD78F-0A48-4940-B7BF-4FFFD498C355}" type="presOf" srcId="{838DEB99-56FA-4118-A34E-C56071C9B268}" destId="{52ACCDE8-A9CA-41EF-8BF5-AFB2BA911F20}" srcOrd="0" destOrd="0" presId="urn:microsoft.com/office/officeart/2005/8/layout/hList6"/>
    <dgm:cxn modelId="{C035C8A9-87B3-4CFC-A78E-2ACB77029112}" srcId="{838DEB99-56FA-4118-A34E-C56071C9B268}" destId="{64974248-3367-496E-8586-3029CB02BA4B}" srcOrd="10" destOrd="0" parTransId="{E60EF907-A2F7-4D94-AB7B-5B3047F76F89}" sibTransId="{4CBCB411-7BC4-480E-AB1C-539A1C8CA464}"/>
    <dgm:cxn modelId="{3E2F8447-8616-4E30-925C-D84D5F0A4164}" srcId="{838DEB99-56FA-4118-A34E-C56071C9B268}" destId="{0967371F-2A16-450C-8A68-E7924320CCF8}" srcOrd="6" destOrd="0" parTransId="{EC37A419-5EA5-4F16-A7E8-B9C68A71FE79}" sibTransId="{E1214BBF-BC99-45BD-ADCE-E2DE2FC07E26}"/>
    <dgm:cxn modelId="{BC03869C-83BD-4D79-A90F-DA798055DB03}" srcId="{5DC87B2F-3A7B-4B9C-8C15-4A549EF2BEB0}" destId="{565EA43F-5A1F-4836-B3CE-3A07CF25625D}" srcOrd="4" destOrd="0" parTransId="{21E4B75C-4F0D-4857-A868-74F020F8BB60}" sibTransId="{C23CE726-2BED-4DE2-84C7-2039081960DD}"/>
    <dgm:cxn modelId="{2FD0EBE8-5936-4B09-A2CE-C0EA7406385A}" srcId="{B604C339-6BCB-4326-B1DD-3BC9D977094C}" destId="{3F30EE71-FAAE-4D0C-99AB-7BC09C8B167C}" srcOrd="7" destOrd="0" parTransId="{FD3A2704-FB10-4FA1-938C-C8748EB4C1F5}" sibTransId="{F4342C86-D9A4-4CBC-995B-8E58BDE75D09}"/>
    <dgm:cxn modelId="{984890C4-7174-46C7-AE5C-68BD305A36BF}" srcId="{B604C339-6BCB-4326-B1DD-3BC9D977094C}" destId="{AC0F5232-034A-4A57-B5AD-9FAD477C0945}" srcOrd="10" destOrd="0" parTransId="{87FB874A-8403-4570-AC01-7AFA804931AF}" sibTransId="{4146FF7D-BD4F-451D-B33B-A68715C4AB7F}"/>
    <dgm:cxn modelId="{278347F4-B562-4C87-BD96-7B823210EA93}" srcId="{D7A3D465-EAE9-4030-A465-5A95FD485815}" destId="{838DEB99-56FA-4118-A34E-C56071C9B268}" srcOrd="3" destOrd="0" parTransId="{894EC8E4-660A-4672-884A-42B579DE48B3}" sibTransId="{50B2B7A0-6F66-4907-85AA-5EBA95852323}"/>
    <dgm:cxn modelId="{87C8F856-DC39-4456-A401-7470DC027B4D}" srcId="{D7A3D465-EAE9-4030-A465-5A95FD485815}" destId="{B604C339-6BCB-4326-B1DD-3BC9D977094C}" srcOrd="0" destOrd="0" parTransId="{B7360978-5B0E-43A3-AA14-D28FCBB06122}" sibTransId="{9D335375-173C-4B1D-8A11-AE48DBD2C11E}"/>
    <dgm:cxn modelId="{7A0FB814-CFDB-4B72-AD82-0E360504B8DB}" type="presOf" srcId="{AC0F5232-034A-4A57-B5AD-9FAD477C0945}" destId="{787291A3-0214-450E-BC0B-0181BEB540F7}" srcOrd="0" destOrd="11" presId="urn:microsoft.com/office/officeart/2005/8/layout/hList6"/>
    <dgm:cxn modelId="{EB671E2B-7D53-4677-B72A-31488BED1847}" type="presOf" srcId="{61D5A06E-2BDF-4DCB-B906-8F0FE20E8FC6}" destId="{0941F8A3-AE03-471A-8331-4882A579742B}" srcOrd="0" destOrd="4" presId="urn:microsoft.com/office/officeart/2005/8/layout/hList6"/>
    <dgm:cxn modelId="{F3B702EE-4544-4EBE-9EBE-5E6E93AD94AA}" srcId="{5DC87B2F-3A7B-4B9C-8C15-4A549EF2BEB0}" destId="{86046C39-A92D-42F5-863F-938557E7055E}" srcOrd="7" destOrd="0" parTransId="{A9C98072-0C4E-48F4-85E8-D9B374175611}" sibTransId="{572C4816-1098-4D07-BE19-0D92D3D6BE4B}"/>
    <dgm:cxn modelId="{51A5F22C-00A1-4FDA-A8C1-0B2797CA0747}" type="presOf" srcId="{F6A412B7-FDE6-4475-83D3-91C181F98EB7}" destId="{787291A3-0214-450E-BC0B-0181BEB540F7}" srcOrd="0" destOrd="6" presId="urn:microsoft.com/office/officeart/2005/8/layout/hList6"/>
    <dgm:cxn modelId="{FE68BFD0-AA65-40AE-963F-A0A5B342DFE4}" srcId="{5DC87B2F-3A7B-4B9C-8C15-4A549EF2BEB0}" destId="{ED99DB0B-2585-4BB6-8E42-598CE6745D89}" srcOrd="10" destOrd="0" parTransId="{6E9C72AE-DBD9-40B8-984E-AF1D949BF1A2}" sibTransId="{31D62602-1B0C-4197-A062-482C223F3B21}"/>
    <dgm:cxn modelId="{3F6580B5-7E99-4FA1-ACF6-8581540D14FB}" type="presOf" srcId="{295F5C93-C2D4-48EA-B285-B89DB47AA5DF}" destId="{0941F8A3-AE03-471A-8331-4882A579742B}" srcOrd="0" destOrd="10" presId="urn:microsoft.com/office/officeart/2005/8/layout/hList6"/>
    <dgm:cxn modelId="{7F91A45C-B692-48E9-8F7F-FDD73D55A523}" type="presOf" srcId="{160150CF-BBF4-4D1D-8E15-8DDE605324FA}" destId="{604BC99B-FC20-4BC9-AF32-61D461594EDA}" srcOrd="0" destOrd="5" presId="urn:microsoft.com/office/officeart/2005/8/layout/hList6"/>
    <dgm:cxn modelId="{698643FA-3ACA-434E-9E88-7F0D1BD34AB4}" srcId="{838DEB99-56FA-4118-A34E-C56071C9B268}" destId="{AAD0CAA6-E02F-446A-8A9D-A7D14FC50F9D}" srcOrd="4" destOrd="0" parTransId="{6774DFEC-A3A7-4AFE-89FE-59FC32FD8369}" sibTransId="{BADFFB60-F3A3-4091-9FCC-1E7B3249D33C}"/>
    <dgm:cxn modelId="{2A8331BE-91F4-405A-95D1-8D389A0C6719}" type="presOf" srcId="{0967371F-2A16-450C-8A68-E7924320CCF8}" destId="{52ACCDE8-A9CA-41EF-8BF5-AFB2BA911F20}" srcOrd="0" destOrd="7" presId="urn:microsoft.com/office/officeart/2005/8/layout/hList6"/>
    <dgm:cxn modelId="{A0890F4A-B714-411F-8D1C-FDDE25B18B4C}" type="presOf" srcId="{2136E42B-7401-4596-91CD-EDB9F89749B2}" destId="{604BC99B-FC20-4BC9-AF32-61D461594EDA}" srcOrd="0" destOrd="4" presId="urn:microsoft.com/office/officeart/2005/8/layout/hList6"/>
    <dgm:cxn modelId="{6CE0E919-1621-4BFF-8EB8-78742EA9487C}" srcId="{838DEB99-56FA-4118-A34E-C56071C9B268}" destId="{872FD039-884E-4953-80D9-9AE5DAC493AE}" srcOrd="5" destOrd="0" parTransId="{8F1FC1B0-DC66-44F8-8D29-26BB6E441EE2}" sibTransId="{A71CBEA7-21CA-45A0-B19C-EDDDC2B7260D}"/>
    <dgm:cxn modelId="{3808365C-9D11-4569-B3F7-894A79152569}" srcId="{5DC87B2F-3A7B-4B9C-8C15-4A549EF2BEB0}" destId="{295F5C93-C2D4-48EA-B285-B89DB47AA5DF}" srcOrd="9" destOrd="0" parTransId="{3858FBB5-83C1-4334-9209-1FB2CDAD86F5}" sibTransId="{D4E33F80-3557-4E0E-8521-281B4544BD70}"/>
    <dgm:cxn modelId="{78AB082A-14C1-410E-A4EF-0FAAF7BBA933}" type="presOf" srcId="{A250BE54-9843-488A-8A71-DB999AB2150B}" destId="{604BC99B-FC20-4BC9-AF32-61D461594EDA}" srcOrd="0" destOrd="2" presId="urn:microsoft.com/office/officeart/2005/8/layout/hList6"/>
    <dgm:cxn modelId="{485E23D1-1498-4E57-9FAC-690EF7A9599D}" srcId="{B604C339-6BCB-4326-B1DD-3BC9D977094C}" destId="{F6A412B7-FDE6-4475-83D3-91C181F98EB7}" srcOrd="5" destOrd="0" parTransId="{96A11A75-B7C4-4161-81D8-60AA36E81EE9}" sibTransId="{078894CC-8223-4D92-8B2A-CFFD37CAE994}"/>
    <dgm:cxn modelId="{17D3CFBA-F734-4BC5-A19F-C82540D660C0}" type="presOf" srcId="{86046C39-A92D-42F5-863F-938557E7055E}" destId="{0941F8A3-AE03-471A-8331-4882A579742B}" srcOrd="0" destOrd="8" presId="urn:microsoft.com/office/officeart/2005/8/layout/hList6"/>
    <dgm:cxn modelId="{31E865A0-44ED-4D8E-A6DA-92B82D7C765E}" type="presParOf" srcId="{1DD327FA-AB2C-4621-9926-BD97ACB7D84F}" destId="{787291A3-0214-450E-BC0B-0181BEB540F7}" srcOrd="0" destOrd="0" presId="urn:microsoft.com/office/officeart/2005/8/layout/hList6"/>
    <dgm:cxn modelId="{9829441B-A800-4DDE-970B-A809CA97E011}" type="presParOf" srcId="{1DD327FA-AB2C-4621-9926-BD97ACB7D84F}" destId="{F4F5F151-A61B-45FE-AF9A-1EBF8D4DE95A}" srcOrd="1" destOrd="0" presId="urn:microsoft.com/office/officeart/2005/8/layout/hList6"/>
    <dgm:cxn modelId="{763BC6F5-E9EC-49E6-8CFE-30F800D64711}" type="presParOf" srcId="{1DD327FA-AB2C-4621-9926-BD97ACB7D84F}" destId="{0941F8A3-AE03-471A-8331-4882A579742B}" srcOrd="2" destOrd="0" presId="urn:microsoft.com/office/officeart/2005/8/layout/hList6"/>
    <dgm:cxn modelId="{5822A5DF-6C5C-497F-894B-EAA0C8F27229}" type="presParOf" srcId="{1DD327FA-AB2C-4621-9926-BD97ACB7D84F}" destId="{8A26F886-E9B3-4AF3-B3E1-51217DE956A1}" srcOrd="3" destOrd="0" presId="urn:microsoft.com/office/officeart/2005/8/layout/hList6"/>
    <dgm:cxn modelId="{25BA8BBA-4A0C-406A-8399-74FEDD00BB17}" type="presParOf" srcId="{1DD327FA-AB2C-4621-9926-BD97ACB7D84F}" destId="{604BC99B-FC20-4BC9-AF32-61D461594EDA}" srcOrd="4" destOrd="0" presId="urn:microsoft.com/office/officeart/2005/8/layout/hList6"/>
    <dgm:cxn modelId="{8E47FBA6-ED93-47AE-A95F-EFE12447E789}" type="presParOf" srcId="{1DD327FA-AB2C-4621-9926-BD97ACB7D84F}" destId="{FC398C82-82EA-42AE-AA5D-D806FF86A181}" srcOrd="5" destOrd="0" presId="urn:microsoft.com/office/officeart/2005/8/layout/hList6"/>
    <dgm:cxn modelId="{760B3589-58F5-401B-9EAB-0938857F5408}" type="presParOf" srcId="{1DD327FA-AB2C-4621-9926-BD97ACB7D84F}" destId="{52ACCDE8-A9CA-41EF-8BF5-AFB2BA911F2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291A3-0214-450E-BC0B-0181BEB540F7}">
      <dsp:nvSpPr>
        <dsp:cNvPr id="0" name=""/>
        <dsp:cNvSpPr/>
      </dsp:nvSpPr>
      <dsp:spPr>
        <a:xfrm rot="16200000">
          <a:off x="-1635551" y="1637644"/>
          <a:ext cx="5328591" cy="2053303"/>
        </a:xfrm>
        <a:prstGeom prst="flowChartManualOperati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6979" bIns="0" numCol="1" spcCol="1270" anchor="t" anchorCtr="0">
          <a:noAutofit/>
        </a:bodyPr>
        <a:lstStyle/>
        <a:p>
          <a:pPr lvl="0" algn="l" defTabSz="666750">
            <a:lnSpc>
              <a:spcPct val="90000"/>
            </a:lnSpc>
            <a:spcBef>
              <a:spcPct val="0"/>
            </a:spcBef>
            <a:spcAft>
              <a:spcPct val="35000"/>
            </a:spcAft>
          </a:pPr>
          <a:r>
            <a:rPr lang="en-IN" sz="1500" b="1" i="0" kern="1200" dirty="0" smtClean="0"/>
            <a:t>Client Management</a:t>
          </a:r>
          <a:r>
            <a:rPr lang="en-IN" sz="1500" b="0" i="0" kern="1200" dirty="0" smtClean="0"/>
            <a:t> </a:t>
          </a:r>
          <a:endParaRPr lang="en-IN" sz="1500" kern="1200" dirty="0"/>
        </a:p>
        <a:p>
          <a:pPr marL="114300" lvl="1" indent="-114300" algn="l" defTabSz="533400">
            <a:lnSpc>
              <a:spcPct val="90000"/>
            </a:lnSpc>
            <a:spcBef>
              <a:spcPct val="0"/>
            </a:spcBef>
            <a:spcAft>
              <a:spcPct val="15000"/>
            </a:spcAft>
            <a:buChar char="••"/>
          </a:pPr>
          <a:r>
            <a:rPr lang="en-IN" sz="1200" b="0" i="0" kern="1200" dirty="0" smtClean="0"/>
            <a:t>Unlimited Individual Patrons (Members)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Unlimited Group Patrons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Patron Approval Process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Patron Closure &amp; Blacklists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Branch Management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Center Management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Duplicate Patron Verification</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New Patron Approval Process</a:t>
          </a:r>
          <a:endParaRPr lang="en-IN" sz="1200" kern="1200" dirty="0"/>
        </a:p>
        <a:p>
          <a:pPr marL="114300" lvl="1" indent="-114300" algn="l" defTabSz="533400">
            <a:lnSpc>
              <a:spcPct val="90000"/>
            </a:lnSpc>
            <a:spcBef>
              <a:spcPct val="0"/>
            </a:spcBef>
            <a:spcAft>
              <a:spcPct val="15000"/>
            </a:spcAft>
            <a:buChar char="••"/>
          </a:pPr>
          <a:r>
            <a:rPr lang="fr-FR" sz="1200" b="0" i="0" kern="1200" dirty="0" smtClean="0"/>
            <a:t>Document Attachement (photos, applications. ID)</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Multi Language</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Multi Currency</a:t>
          </a:r>
          <a:endParaRPr lang="en-IN" sz="1200" kern="1200" dirty="0"/>
        </a:p>
      </dsp:txBody>
      <dsp:txXfrm rot="5400000">
        <a:off x="2093" y="1065718"/>
        <a:ext cx="2053303" cy="3197155"/>
      </dsp:txXfrm>
    </dsp:sp>
    <dsp:sp modelId="{0941F8A3-AE03-471A-8331-4882A579742B}">
      <dsp:nvSpPr>
        <dsp:cNvPr id="0" name=""/>
        <dsp:cNvSpPr/>
      </dsp:nvSpPr>
      <dsp:spPr>
        <a:xfrm rot="16200000">
          <a:off x="571749" y="1637644"/>
          <a:ext cx="5328591" cy="2053303"/>
        </a:xfrm>
        <a:prstGeom prst="flowChartManualOperati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6979" bIns="0" numCol="1" spcCol="1270" anchor="t" anchorCtr="0">
          <a:noAutofit/>
        </a:bodyPr>
        <a:lstStyle/>
        <a:p>
          <a:pPr lvl="0" algn="l" defTabSz="666750">
            <a:lnSpc>
              <a:spcPct val="90000"/>
            </a:lnSpc>
            <a:spcBef>
              <a:spcPct val="0"/>
            </a:spcBef>
            <a:spcAft>
              <a:spcPct val="35000"/>
            </a:spcAft>
          </a:pPr>
          <a:r>
            <a:rPr lang="en-IN" sz="1500" b="1" i="0" kern="1200" dirty="0" smtClean="0"/>
            <a:t>Financial Services Product Management</a:t>
          </a:r>
          <a:endParaRPr lang="en-IN" sz="1500" kern="1200" dirty="0"/>
        </a:p>
        <a:p>
          <a:pPr marL="114300" lvl="1" indent="-114300" algn="l" defTabSz="533400">
            <a:lnSpc>
              <a:spcPct val="90000"/>
            </a:lnSpc>
            <a:spcBef>
              <a:spcPct val="0"/>
            </a:spcBef>
            <a:spcAft>
              <a:spcPct val="15000"/>
            </a:spcAft>
            <a:buChar char="••"/>
          </a:pPr>
          <a:r>
            <a:rPr lang="en-IN" sz="1200" b="0" i="0" kern="1200" dirty="0" smtClean="0"/>
            <a:t>Savings (share) Accounts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Current (checking/share draft) Accounts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Term Deposit Accounts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Collateral Loans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Savings Secured Loans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Agriculture Loans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Open End/Top Up/Line of Credit Loans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Incremental Disbursement Loans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Village/Group Lending</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Solidarity Group Lending</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Loan Approval Process</a:t>
          </a:r>
          <a:endParaRPr lang="en-IN" sz="1200" kern="1200" dirty="0"/>
        </a:p>
      </dsp:txBody>
      <dsp:txXfrm rot="5400000">
        <a:off x="2209393" y="1065718"/>
        <a:ext cx="2053303" cy="3197155"/>
      </dsp:txXfrm>
    </dsp:sp>
    <dsp:sp modelId="{604BC99B-FC20-4BC9-AF32-61D461594EDA}">
      <dsp:nvSpPr>
        <dsp:cNvPr id="0" name=""/>
        <dsp:cNvSpPr/>
      </dsp:nvSpPr>
      <dsp:spPr>
        <a:xfrm rot="16200000">
          <a:off x="2779049" y="1637644"/>
          <a:ext cx="5328591" cy="2053303"/>
        </a:xfrm>
        <a:prstGeom prst="flowChartManualOperati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6979" bIns="0" numCol="1" spcCol="1270" anchor="t" anchorCtr="0">
          <a:noAutofit/>
        </a:bodyPr>
        <a:lstStyle/>
        <a:p>
          <a:pPr lvl="0" algn="l" defTabSz="666750">
            <a:lnSpc>
              <a:spcPct val="90000"/>
            </a:lnSpc>
            <a:spcBef>
              <a:spcPct val="0"/>
            </a:spcBef>
            <a:spcAft>
              <a:spcPct val="35000"/>
            </a:spcAft>
          </a:pPr>
          <a:r>
            <a:rPr lang="en-IN" sz="1500" b="1" i="0" kern="1200" dirty="0" smtClean="0"/>
            <a:t>Mobile Delivery and Transaction Management</a:t>
          </a:r>
          <a:endParaRPr lang="en-IN" sz="1500" kern="1200" dirty="0"/>
        </a:p>
        <a:p>
          <a:pPr marL="114300" lvl="1" indent="-114300" algn="l" defTabSz="533400">
            <a:lnSpc>
              <a:spcPct val="90000"/>
            </a:lnSpc>
            <a:spcBef>
              <a:spcPct val="0"/>
            </a:spcBef>
            <a:spcAft>
              <a:spcPct val="15000"/>
            </a:spcAft>
            <a:buChar char="••"/>
          </a:pPr>
          <a:r>
            <a:rPr lang="en-IN" sz="1200" b="0" i="0" kern="1200" dirty="0" smtClean="0"/>
            <a:t>Mobile Field Operations Via Tablet or Smartphone</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Transaction Network Interface</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Store and Forward Capability</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Email Support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Bulk Loan Assignment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Bulk Collections Assignment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Open API For Easy Customization</a:t>
          </a:r>
          <a:endParaRPr lang="en-IN" sz="1200" kern="1200" dirty="0"/>
        </a:p>
      </dsp:txBody>
      <dsp:txXfrm rot="5400000">
        <a:off x="4416693" y="1065718"/>
        <a:ext cx="2053303" cy="3197155"/>
      </dsp:txXfrm>
    </dsp:sp>
    <dsp:sp modelId="{52ACCDE8-A9CA-41EF-8BF5-AFB2BA911F20}">
      <dsp:nvSpPr>
        <dsp:cNvPr id="0" name=""/>
        <dsp:cNvSpPr/>
      </dsp:nvSpPr>
      <dsp:spPr>
        <a:xfrm rot="16200000">
          <a:off x="4986350" y="1637644"/>
          <a:ext cx="5328591" cy="2053303"/>
        </a:xfrm>
        <a:prstGeom prst="flowChartManualOperati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6979" bIns="0" numCol="1" spcCol="1270" anchor="t" anchorCtr="0">
          <a:noAutofit/>
        </a:bodyPr>
        <a:lstStyle/>
        <a:p>
          <a:pPr lvl="0" algn="l" defTabSz="666750">
            <a:lnSpc>
              <a:spcPct val="90000"/>
            </a:lnSpc>
            <a:spcBef>
              <a:spcPct val="0"/>
            </a:spcBef>
            <a:spcAft>
              <a:spcPct val="35000"/>
            </a:spcAft>
          </a:pPr>
          <a:r>
            <a:rPr lang="en-IN" sz="1500" b="1" i="0" kern="1200" dirty="0" smtClean="0"/>
            <a:t>Business Management</a:t>
          </a:r>
          <a:endParaRPr lang="en-IN" sz="1500" kern="1200" dirty="0"/>
        </a:p>
        <a:p>
          <a:pPr marL="114300" lvl="1" indent="-114300" algn="l" defTabSz="533400">
            <a:lnSpc>
              <a:spcPct val="90000"/>
            </a:lnSpc>
            <a:spcBef>
              <a:spcPct val="0"/>
            </a:spcBef>
            <a:spcAft>
              <a:spcPct val="15000"/>
            </a:spcAft>
            <a:buChar char="••"/>
          </a:pPr>
          <a:r>
            <a:rPr lang="en-IN" sz="1200" b="0" i="0" kern="1200" dirty="0" smtClean="0"/>
            <a:t>Chart of Accounts Management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Accrual Accounting</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Statement Generation</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Cash Management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Social Performance Tracking</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Customizable User Permissions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Customizable Fields</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Detailed Audit Trail</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Profit &amp; Loss Statement</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Trial Balance</a:t>
          </a:r>
          <a:endParaRPr lang="en-IN" sz="1200" kern="1200" dirty="0"/>
        </a:p>
        <a:p>
          <a:pPr marL="114300" lvl="1" indent="-114300" algn="l" defTabSz="533400">
            <a:lnSpc>
              <a:spcPct val="90000"/>
            </a:lnSpc>
            <a:spcBef>
              <a:spcPct val="0"/>
            </a:spcBef>
            <a:spcAft>
              <a:spcPct val="15000"/>
            </a:spcAft>
            <a:buChar char="••"/>
          </a:pPr>
          <a:r>
            <a:rPr lang="en-IN" sz="1200" b="0" i="0" kern="1200" dirty="0" smtClean="0"/>
            <a:t>Book Closures</a:t>
          </a:r>
          <a:endParaRPr lang="en-IN" sz="1200" kern="1200" dirty="0"/>
        </a:p>
      </dsp:txBody>
      <dsp:txXfrm rot="5400000">
        <a:off x="6623994" y="1065718"/>
        <a:ext cx="2053303" cy="319715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CC6E5D-25EF-4F15-8054-7420C5E1D853}" type="datetimeFigureOut">
              <a:rPr lang="en-IN" smtClean="0"/>
              <a:t>04-03-2015</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A90048-1FF7-4B57-9FC5-C4130F7F2365}" type="slidenum">
              <a:rPr lang="en-IN" smtClean="0"/>
              <a:t>‹#›</a:t>
            </a:fld>
            <a:endParaRPr lang="en-IN"/>
          </a:p>
        </p:txBody>
      </p:sp>
    </p:spTree>
    <p:extLst>
      <p:ext uri="{BB962C8B-B14F-4D97-AF65-F5344CB8AC3E}">
        <p14:creationId xmlns:p14="http://schemas.microsoft.com/office/powerpoint/2010/main" val="3890231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888A7752-73DE-404C-BA6F-63DEF987950B}" type="datetimeFigureOut">
              <a:rPr lang="en-US" smtClean="0"/>
              <a:pPr/>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428534458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361110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EC00428-765A-4708-ADE2-3AAB557AF17C}" type="slidenum">
              <a:rPr lang="en-US" smtClean="0"/>
              <a:pPr/>
              <a:t>2</a:t>
            </a:fld>
            <a:endParaRPr lang="en-US"/>
          </a:p>
        </p:txBody>
      </p:sp>
    </p:spTree>
    <p:extLst>
      <p:ext uri="{BB962C8B-B14F-4D97-AF65-F5344CB8AC3E}">
        <p14:creationId xmlns:p14="http://schemas.microsoft.com/office/powerpoint/2010/main" val="377695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EC00428-765A-4708-ADE2-3AAB557AF17C}" type="slidenum">
              <a:rPr lang="en-US" smtClean="0"/>
              <a:pPr/>
              <a:t>10</a:t>
            </a:fld>
            <a:endParaRPr lang="en-US"/>
          </a:p>
        </p:txBody>
      </p:sp>
    </p:spTree>
    <p:extLst>
      <p:ext uri="{BB962C8B-B14F-4D97-AF65-F5344CB8AC3E}">
        <p14:creationId xmlns:p14="http://schemas.microsoft.com/office/powerpoint/2010/main" val="370015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3/4/2015</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3/4/2015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fld id="{AD978398-2A5A-4309-94C2-82E465C1DCF8}" type="datetime1">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en-US"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33938BEC-55E3-4F9D-B5C5-76D23951C04A}"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33938BEC-55E3-4F9D-B5C5-76D23951C04A}"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3/4/2015</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smtClean="0"/>
              <a:t>User training – Getting started with Mifos X</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4" name="Subtitle 3"/>
          <p:cNvSpPr>
            <a:spLocks noGrp="1"/>
          </p:cNvSpPr>
          <p:nvPr>
            <p:ph type="subTitle" idx="1"/>
          </p:nvPr>
        </p:nvSpPr>
        <p:spPr/>
        <p:txBody>
          <a:bodyPr/>
          <a:lstStyle/>
          <a:p>
            <a:r>
              <a:rPr lang="en-IN" b="1" dirty="0"/>
              <a:t>Wednesday</a:t>
            </a:r>
            <a:r>
              <a:rPr lang="en-IN" dirty="0"/>
              <a:t>, March 11 • 14:30 - 16:00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331640" y="2564904"/>
            <a:ext cx="6948264" cy="584775"/>
          </a:xfrm>
          <a:prstGeom prst="rect">
            <a:avLst/>
          </a:prstGeom>
          <a:noFill/>
        </p:spPr>
        <p:txBody>
          <a:bodyPr wrap="square" rtlCol="0">
            <a:spAutoFit/>
          </a:bodyPr>
          <a:lstStyle/>
          <a:p>
            <a:r>
              <a:rPr lang="en-IN" sz="3200" b="1" dirty="0">
                <a:solidFill>
                  <a:schemeClr val="accent2">
                    <a:lumMod val="50000"/>
                  </a:schemeClr>
                </a:solidFill>
              </a:rPr>
              <a:t> </a:t>
            </a:r>
            <a:r>
              <a:rPr lang="en-IN" sz="3200" b="1" dirty="0" smtClean="0">
                <a:solidFill>
                  <a:schemeClr val="accent2">
                    <a:lumMod val="50000"/>
                  </a:schemeClr>
                </a:solidFill>
              </a:rPr>
              <a:t>                  Thank You </a:t>
            </a:r>
            <a:endParaRPr lang="en-IN" sz="800" b="1" dirty="0" smtClean="0">
              <a:solidFill>
                <a:schemeClr val="accent2">
                  <a:lumMod val="50000"/>
                </a:schemeClr>
              </a:solidFill>
            </a:endParaRPr>
          </a:p>
        </p:txBody>
      </p:sp>
    </p:spTree>
    <p:extLst>
      <p:ext uri="{BB962C8B-B14F-4D97-AF65-F5344CB8AC3E}">
        <p14:creationId xmlns:p14="http://schemas.microsoft.com/office/powerpoint/2010/main" val="1797600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6672"/>
            <a:ext cx="9144000" cy="685800"/>
          </a:xfrm>
          <a:prstGeom prst="rect">
            <a:avLst/>
          </a:prstGeom>
          <a:solidFill>
            <a:schemeClr val="accent2">
              <a:lumMod val="75000"/>
            </a:schemeClr>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8" name="Rectangle 7"/>
          <p:cNvSpPr/>
          <p:nvPr/>
        </p:nvSpPr>
        <p:spPr>
          <a:xfrm>
            <a:off x="3347864" y="647862"/>
            <a:ext cx="3697408" cy="338554"/>
          </a:xfrm>
          <a:prstGeom prst="rect">
            <a:avLst/>
          </a:prstGeom>
        </p:spPr>
        <p:txBody>
          <a:bodyPr wrap="square">
            <a:spAutoFit/>
          </a:bodyPr>
          <a:lstStyle/>
          <a:p>
            <a:r>
              <a:rPr lang="en-IN" sz="1600" b="1" dirty="0" smtClean="0">
                <a:solidFill>
                  <a:schemeClr val="bg1"/>
                </a:solidFill>
              </a:rPr>
              <a:t> AGENDA</a:t>
            </a:r>
            <a:endParaRPr lang="en-IN" sz="1600" b="1" dirty="0">
              <a:solidFill>
                <a:schemeClr val="bg1"/>
              </a:solidFill>
            </a:endParaRPr>
          </a:p>
        </p:txBody>
      </p:sp>
      <p:sp>
        <p:nvSpPr>
          <p:cNvPr id="3" name="TextBox 2"/>
          <p:cNvSpPr txBox="1"/>
          <p:nvPr/>
        </p:nvSpPr>
        <p:spPr>
          <a:xfrm>
            <a:off x="397942" y="1333662"/>
            <a:ext cx="7990482" cy="4647426"/>
          </a:xfrm>
          <a:prstGeom prst="rect">
            <a:avLst/>
          </a:prstGeom>
          <a:noFill/>
        </p:spPr>
        <p:txBody>
          <a:bodyPr wrap="square" rtlCol="0">
            <a:spAutoFit/>
          </a:bodyPr>
          <a:lstStyle/>
          <a:p>
            <a:r>
              <a:rPr lang="en-IN" dirty="0" smtClean="0"/>
              <a:t>                                                         </a:t>
            </a:r>
          </a:p>
          <a:p>
            <a:pPr marL="285750" indent="-285750">
              <a:buFont typeface="Wingdings" panose="05000000000000000000" pitchFamily="2" charset="2"/>
              <a:buChar char="v"/>
            </a:pPr>
            <a:r>
              <a:rPr lang="en-IN" sz="2000" b="1" dirty="0">
                <a:solidFill>
                  <a:schemeClr val="accent2">
                    <a:lumMod val="50000"/>
                  </a:schemeClr>
                </a:solidFill>
              </a:rPr>
              <a:t>Overview of Mifos </a:t>
            </a:r>
            <a:r>
              <a:rPr lang="en-IN" sz="2000" b="1" dirty="0" smtClean="0">
                <a:solidFill>
                  <a:schemeClr val="accent2">
                    <a:lumMod val="50000"/>
                  </a:schemeClr>
                </a:solidFill>
              </a:rPr>
              <a:t>X </a:t>
            </a:r>
          </a:p>
          <a:p>
            <a:endParaRPr lang="en-IN" sz="2000" dirty="0"/>
          </a:p>
          <a:p>
            <a:pPr marL="285750" indent="-285750">
              <a:buFont typeface="Wingdings" panose="05000000000000000000" pitchFamily="2" charset="2"/>
              <a:buChar char="v"/>
            </a:pPr>
            <a:r>
              <a:rPr lang="en-IN" sz="2000" b="1" dirty="0">
                <a:solidFill>
                  <a:schemeClr val="accent2">
                    <a:lumMod val="50000"/>
                  </a:schemeClr>
                </a:solidFill>
              </a:rPr>
              <a:t>Configuring an Organization</a:t>
            </a:r>
          </a:p>
          <a:p>
            <a:endParaRPr lang="en-IN" sz="900" b="1" dirty="0">
              <a:solidFill>
                <a:schemeClr val="accent2">
                  <a:lumMod val="50000"/>
                </a:schemeClr>
              </a:solidFill>
            </a:endParaRPr>
          </a:p>
          <a:p>
            <a:pPr marL="342900" indent="-342900">
              <a:buFont typeface="Wingdings" panose="05000000000000000000" pitchFamily="2" charset="2"/>
              <a:buChar char="§"/>
            </a:pPr>
            <a:r>
              <a:rPr lang="en-IN" sz="2000" dirty="0"/>
              <a:t>Branches / Officers </a:t>
            </a:r>
          </a:p>
          <a:p>
            <a:pPr marL="342900" indent="-342900">
              <a:buFont typeface="Wingdings" panose="05000000000000000000" pitchFamily="2" charset="2"/>
              <a:buChar char="§"/>
            </a:pPr>
            <a:r>
              <a:rPr lang="en-IN" sz="2000" dirty="0"/>
              <a:t>Staff</a:t>
            </a:r>
          </a:p>
          <a:p>
            <a:pPr marL="342900" indent="-342900">
              <a:buFont typeface="Wingdings" panose="05000000000000000000" pitchFamily="2" charset="2"/>
              <a:buChar char="§"/>
            </a:pPr>
            <a:r>
              <a:rPr lang="en-IN" sz="2000" dirty="0"/>
              <a:t>Dropdown values</a:t>
            </a:r>
          </a:p>
          <a:p>
            <a:pPr marL="342900" indent="-342900">
              <a:buFont typeface="Wingdings" panose="05000000000000000000" pitchFamily="2" charset="2"/>
              <a:buChar char="§"/>
            </a:pPr>
            <a:r>
              <a:rPr lang="en-IN" sz="2000" dirty="0"/>
              <a:t>Data tables</a:t>
            </a:r>
          </a:p>
          <a:p>
            <a:pPr marL="342900" indent="-342900">
              <a:buFont typeface="Wingdings" panose="05000000000000000000" pitchFamily="2" charset="2"/>
              <a:buChar char="§"/>
            </a:pPr>
            <a:r>
              <a:rPr lang="en-IN" sz="2000" dirty="0"/>
              <a:t>Global Configurations</a:t>
            </a:r>
          </a:p>
          <a:p>
            <a:pPr marL="342900" indent="-342900">
              <a:buFont typeface="Wingdings" panose="05000000000000000000" pitchFamily="2" charset="2"/>
              <a:buChar char="§"/>
            </a:pPr>
            <a:r>
              <a:rPr lang="en-IN" sz="2000" dirty="0"/>
              <a:t>Roles and </a:t>
            </a:r>
            <a:r>
              <a:rPr lang="en-IN" sz="2000" dirty="0" smtClean="0"/>
              <a:t>Permissions </a:t>
            </a:r>
          </a:p>
          <a:p>
            <a:endParaRPr lang="en-IN" sz="2000" dirty="0" smtClean="0"/>
          </a:p>
          <a:p>
            <a:pPr marL="285750" indent="-285750">
              <a:buFont typeface="Wingdings" panose="05000000000000000000" pitchFamily="2" charset="2"/>
              <a:buChar char="v"/>
            </a:pPr>
            <a:r>
              <a:rPr lang="en-IN" sz="2000" b="1" dirty="0">
                <a:solidFill>
                  <a:schemeClr val="accent2">
                    <a:lumMod val="50000"/>
                  </a:schemeClr>
                </a:solidFill>
              </a:rPr>
              <a:t>Client </a:t>
            </a:r>
            <a:r>
              <a:rPr lang="en-IN" sz="2000" b="1" dirty="0" smtClean="0">
                <a:solidFill>
                  <a:schemeClr val="accent2">
                    <a:lumMod val="50000"/>
                  </a:schemeClr>
                </a:solidFill>
              </a:rPr>
              <a:t>management</a:t>
            </a:r>
          </a:p>
          <a:p>
            <a:endParaRPr lang="en-IN" sz="900" b="1" dirty="0" smtClean="0">
              <a:solidFill>
                <a:schemeClr val="accent2">
                  <a:lumMod val="50000"/>
                </a:schemeClr>
              </a:solidFill>
            </a:endParaRPr>
          </a:p>
          <a:p>
            <a:pPr marL="342900" indent="-342900">
              <a:buFont typeface="Wingdings" panose="05000000000000000000" pitchFamily="2" charset="2"/>
              <a:buChar char="§"/>
            </a:pPr>
            <a:r>
              <a:rPr lang="en-IN" sz="2000" dirty="0" smtClean="0"/>
              <a:t>Capturing additional information </a:t>
            </a:r>
            <a:endParaRPr lang="en-IN" sz="2000" dirty="0"/>
          </a:p>
          <a:p>
            <a:pPr marL="342900" indent="-342900">
              <a:buFont typeface="Wingdings" panose="05000000000000000000" pitchFamily="2" charset="2"/>
              <a:buChar char="§"/>
            </a:pPr>
            <a:r>
              <a:rPr lang="en-IN" sz="2000" dirty="0" smtClean="0"/>
              <a:t>Documents for KYC</a:t>
            </a:r>
            <a:endParaRPr lang="en-IN" dirty="0"/>
          </a:p>
        </p:txBody>
      </p:sp>
    </p:spTree>
    <p:extLst>
      <p:ext uri="{BB962C8B-B14F-4D97-AF65-F5344CB8AC3E}">
        <p14:creationId xmlns:p14="http://schemas.microsoft.com/office/powerpoint/2010/main" val="1783473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22292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4" name="Rectangle 3"/>
          <p:cNvSpPr/>
          <p:nvPr/>
        </p:nvSpPr>
        <p:spPr>
          <a:xfrm>
            <a:off x="168080" y="1268760"/>
            <a:ext cx="8964488" cy="4216539"/>
          </a:xfrm>
          <a:prstGeom prst="rect">
            <a:avLst/>
          </a:prstGeom>
        </p:spPr>
        <p:txBody>
          <a:bodyPr wrap="square">
            <a:spAutoFit/>
          </a:bodyPr>
          <a:lstStyle/>
          <a:p>
            <a:endParaRPr lang="en-IN" sz="1600" dirty="0" smtClean="0"/>
          </a:p>
          <a:p>
            <a:r>
              <a:rPr lang="en-IN" sz="2000" b="1" dirty="0">
                <a:solidFill>
                  <a:schemeClr val="accent2">
                    <a:lumMod val="50000"/>
                  </a:schemeClr>
                </a:solidFill>
              </a:rPr>
              <a:t>Mifos </a:t>
            </a:r>
            <a:r>
              <a:rPr lang="en-IN" sz="2000" b="1" dirty="0" smtClean="0">
                <a:solidFill>
                  <a:schemeClr val="accent2">
                    <a:lumMod val="50000"/>
                  </a:schemeClr>
                </a:solidFill>
              </a:rPr>
              <a:t>X Overview  </a:t>
            </a:r>
          </a:p>
          <a:p>
            <a:endParaRPr lang="en-IN" sz="1600" dirty="0"/>
          </a:p>
          <a:p>
            <a:r>
              <a:rPr lang="en-IN" dirty="0"/>
              <a:t>Mifos X is </a:t>
            </a:r>
            <a:r>
              <a:rPr lang="en-IN" dirty="0" smtClean="0"/>
              <a:t>the next generation of Mifos, which is lead by Mifos </a:t>
            </a:r>
            <a:r>
              <a:rPr lang="en-IN" dirty="0" err="1" smtClean="0"/>
              <a:t>Initative</a:t>
            </a:r>
            <a:r>
              <a:rPr lang="en-IN" dirty="0" smtClean="0"/>
              <a:t>. </a:t>
            </a:r>
            <a:r>
              <a:rPr lang="en-IN" dirty="0"/>
              <a:t>Redesigned and built around an API-centric, cloud-based software architecture, the Mifos X Platform is a modern, </a:t>
            </a:r>
            <a:r>
              <a:rPr lang="en-IN" dirty="0" smtClean="0"/>
              <a:t>solving the challenges </a:t>
            </a:r>
            <a:r>
              <a:rPr lang="en-IN" dirty="0"/>
              <a:t>of core banking systems that are too expensive, too complicated or that have no local support</a:t>
            </a:r>
            <a:r>
              <a:rPr lang="en-IN" dirty="0" smtClean="0"/>
              <a:t>.</a:t>
            </a:r>
          </a:p>
          <a:p>
            <a:endParaRPr lang="en-IN" dirty="0"/>
          </a:p>
          <a:p>
            <a:r>
              <a:rPr lang="en-IN" dirty="0" smtClean="0"/>
              <a:t>                                                        Mifos </a:t>
            </a:r>
            <a:r>
              <a:rPr lang="en-IN" dirty="0"/>
              <a:t>X can be deployed in any environment: cloud or </a:t>
            </a:r>
            <a:r>
              <a:rPr lang="en-IN" dirty="0" err="1"/>
              <a:t>on-premise</a:t>
            </a:r>
            <a:r>
              <a:rPr lang="en-IN" dirty="0"/>
              <a:t>, on or offline, mobile or PC; it’s extensible enough to support any organizational type or delivery channel, and flexible enough to support any product, service, or methodology. For any organization, big or small, it will provide client data management, loan and savings portfolio management, integrated real time accounting and social and financial reporting needed to bring digital financial services in a modern connected world.  The platform is completely open via the Mozilla Public License 2.0</a:t>
            </a:r>
            <a:r>
              <a:rPr lang="en-IN" dirty="0" smtClean="0"/>
              <a:t>.  </a:t>
            </a:r>
            <a:endParaRPr lang="en-IN" dirty="0"/>
          </a:p>
        </p:txBody>
      </p:sp>
      <p:sp>
        <p:nvSpPr>
          <p:cNvPr id="8" name="Rectangle 7"/>
          <p:cNvSpPr/>
          <p:nvPr/>
        </p:nvSpPr>
        <p:spPr>
          <a:xfrm>
            <a:off x="179512" y="396543"/>
            <a:ext cx="3697408" cy="338554"/>
          </a:xfrm>
          <a:prstGeom prst="rect">
            <a:avLst/>
          </a:prstGeom>
        </p:spPr>
        <p:txBody>
          <a:bodyPr wrap="square">
            <a:spAutoFit/>
          </a:bodyPr>
          <a:lstStyle/>
          <a:p>
            <a:r>
              <a:rPr lang="en-IN" sz="1600" b="1" dirty="0" smtClean="0">
                <a:solidFill>
                  <a:schemeClr val="bg1"/>
                </a:solidFill>
              </a:rPr>
              <a:t>Mifos X </a:t>
            </a:r>
            <a:r>
              <a:rPr lang="en-IN" sz="1600" b="1" dirty="0">
                <a:solidFill>
                  <a:schemeClr val="bg1"/>
                </a:solidFill>
              </a:rPr>
              <a:t>overview</a:t>
            </a:r>
          </a:p>
        </p:txBody>
      </p:sp>
    </p:spTree>
    <p:extLst>
      <p:ext uri="{BB962C8B-B14F-4D97-AF65-F5344CB8AC3E}">
        <p14:creationId xmlns:p14="http://schemas.microsoft.com/office/powerpoint/2010/main" val="625924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260648"/>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8" name="Rectangle 7"/>
          <p:cNvSpPr/>
          <p:nvPr/>
        </p:nvSpPr>
        <p:spPr>
          <a:xfrm>
            <a:off x="357105" y="434082"/>
            <a:ext cx="3697408" cy="338554"/>
          </a:xfrm>
          <a:prstGeom prst="rect">
            <a:avLst/>
          </a:prstGeom>
        </p:spPr>
        <p:txBody>
          <a:bodyPr wrap="square">
            <a:spAutoFit/>
          </a:bodyPr>
          <a:lstStyle/>
          <a:p>
            <a:r>
              <a:rPr lang="en-IN" sz="1600" b="1" dirty="0" smtClean="0">
                <a:solidFill>
                  <a:schemeClr val="bg1"/>
                </a:solidFill>
              </a:rPr>
              <a:t>Mifos </a:t>
            </a:r>
            <a:r>
              <a:rPr lang="en-IN" sz="1600" b="1" dirty="0">
                <a:solidFill>
                  <a:schemeClr val="bg1"/>
                </a:solidFill>
              </a:rPr>
              <a:t>X </a:t>
            </a:r>
            <a:r>
              <a:rPr lang="en-IN" sz="1600" b="1" dirty="0" smtClean="0">
                <a:solidFill>
                  <a:schemeClr val="bg1"/>
                </a:solidFill>
              </a:rPr>
              <a:t>overview cont..</a:t>
            </a:r>
            <a:endParaRPr lang="en-IN" sz="1600" b="1" dirty="0">
              <a:solidFill>
                <a:schemeClr val="bg1"/>
              </a:solidFill>
            </a:endParaRPr>
          </a:p>
        </p:txBody>
      </p:sp>
      <p:graphicFrame>
        <p:nvGraphicFramePr>
          <p:cNvPr id="5" name="Diagram 4"/>
          <p:cNvGraphicFramePr/>
          <p:nvPr>
            <p:extLst>
              <p:ext uri="{D42A27DB-BD31-4B8C-83A1-F6EECF244321}">
                <p14:modId xmlns:p14="http://schemas.microsoft.com/office/powerpoint/2010/main" val="4117986602"/>
              </p:ext>
            </p:extLst>
          </p:nvPr>
        </p:nvGraphicFramePr>
        <p:xfrm>
          <a:off x="357105" y="1340768"/>
          <a:ext cx="8679391"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709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556792"/>
            <a:ext cx="8712968" cy="4724370"/>
          </a:xfrm>
          <a:prstGeom prst="rect">
            <a:avLst/>
          </a:prstGeom>
        </p:spPr>
        <p:txBody>
          <a:bodyPr wrap="square">
            <a:spAutoFit/>
          </a:bodyPr>
          <a:lstStyle/>
          <a:p>
            <a:r>
              <a:rPr lang="en-IN" sz="1700" b="1" dirty="0">
                <a:solidFill>
                  <a:schemeClr val="accent2">
                    <a:lumMod val="50000"/>
                  </a:schemeClr>
                </a:solidFill>
              </a:rPr>
              <a:t>Currency configuration </a:t>
            </a:r>
          </a:p>
          <a:p>
            <a:r>
              <a:rPr lang="en-IN" sz="1700" dirty="0"/>
              <a:t>Mifos X supports multiple currencies which can be applied to various products.</a:t>
            </a:r>
          </a:p>
          <a:p>
            <a:r>
              <a:rPr lang="en-IN" sz="1600" i="1" dirty="0">
                <a:solidFill>
                  <a:schemeClr val="bg2">
                    <a:lumMod val="50000"/>
                  </a:schemeClr>
                </a:solidFill>
              </a:rPr>
              <a:t>Admin&gt;&gt;Organisation&gt;&gt;Currency Configuration&gt;&gt;Add “Currency name”&gt;&gt;Submit </a:t>
            </a:r>
            <a:endParaRPr lang="en-US" sz="1600" dirty="0">
              <a:solidFill>
                <a:srgbClr val="C00000"/>
              </a:solidFill>
            </a:endParaRPr>
          </a:p>
          <a:p>
            <a:endParaRPr lang="en-IN" sz="700" b="1" dirty="0">
              <a:solidFill>
                <a:schemeClr val="accent1">
                  <a:lumMod val="75000"/>
                </a:schemeClr>
              </a:solidFill>
            </a:endParaRPr>
          </a:p>
          <a:p>
            <a:r>
              <a:rPr lang="en-IN" sz="1700" b="1" dirty="0">
                <a:solidFill>
                  <a:schemeClr val="accent2">
                    <a:lumMod val="50000"/>
                  </a:schemeClr>
                </a:solidFill>
              </a:rPr>
              <a:t>Offices</a:t>
            </a:r>
            <a:r>
              <a:rPr lang="en-IN" b="1" dirty="0">
                <a:solidFill>
                  <a:schemeClr val="accent2">
                    <a:lumMod val="50000"/>
                  </a:schemeClr>
                </a:solidFill>
              </a:rPr>
              <a:t> </a:t>
            </a:r>
            <a:endParaRPr lang="en-IN" b="1" dirty="0">
              <a:solidFill>
                <a:schemeClr val="accent2">
                  <a:lumMod val="50000"/>
                </a:schemeClr>
              </a:solidFill>
            </a:endParaRPr>
          </a:p>
          <a:p>
            <a:r>
              <a:rPr lang="en-IN" sz="1700" dirty="0"/>
              <a:t>By default Head office (Edited) will be the Top Office (Parent) under which other offices (Sub offices) can be defined, depending upon the organisation structure.</a:t>
            </a:r>
          </a:p>
          <a:p>
            <a:r>
              <a:rPr lang="en-IN" sz="1600" i="1" dirty="0">
                <a:solidFill>
                  <a:schemeClr val="bg2">
                    <a:lumMod val="50000"/>
                  </a:schemeClr>
                </a:solidFill>
              </a:rPr>
              <a:t>Admin&gt;&gt;Organisation&gt;&gt; Manage Offices &gt;&gt;Create New Office &amp; select parent office&gt;&gt;Submit</a:t>
            </a:r>
            <a:endParaRPr lang="en-IN" sz="1600" b="1" dirty="0">
              <a:solidFill>
                <a:schemeClr val="accent1">
                  <a:lumMod val="75000"/>
                </a:schemeClr>
              </a:solidFill>
            </a:endParaRPr>
          </a:p>
          <a:p>
            <a:endParaRPr lang="en-IN" sz="1600" b="1" dirty="0" smtClean="0">
              <a:solidFill>
                <a:schemeClr val="accent2">
                  <a:lumMod val="50000"/>
                </a:schemeClr>
              </a:solidFill>
            </a:endParaRPr>
          </a:p>
          <a:p>
            <a:r>
              <a:rPr lang="en-IN" sz="1700" b="1" dirty="0">
                <a:solidFill>
                  <a:schemeClr val="accent2">
                    <a:lumMod val="50000"/>
                  </a:schemeClr>
                </a:solidFill>
              </a:rPr>
              <a:t>Role</a:t>
            </a:r>
            <a:r>
              <a:rPr lang="en-IN" sz="2000" b="1" dirty="0">
                <a:solidFill>
                  <a:schemeClr val="accent2">
                    <a:lumMod val="50000"/>
                  </a:schemeClr>
                </a:solidFill>
              </a:rPr>
              <a:t> </a:t>
            </a:r>
            <a:endParaRPr lang="en-IN" sz="2000" b="1" dirty="0">
              <a:solidFill>
                <a:schemeClr val="accent2">
                  <a:lumMod val="50000"/>
                </a:schemeClr>
              </a:solidFill>
            </a:endParaRPr>
          </a:p>
          <a:p>
            <a:r>
              <a:rPr lang="en-IN" sz="1700" dirty="0"/>
              <a:t>Input the Role name, with the description. </a:t>
            </a:r>
          </a:p>
          <a:p>
            <a:r>
              <a:rPr lang="en-IN" sz="1600" i="1" dirty="0">
                <a:solidFill>
                  <a:schemeClr val="bg2">
                    <a:lumMod val="50000"/>
                  </a:schemeClr>
                </a:solidFill>
              </a:rPr>
              <a:t>User&gt;&gt;Add Role&gt;&gt; Input Role name &gt;&gt; Input Description &gt;&gt; save</a:t>
            </a:r>
            <a:r>
              <a:rPr lang="en-IN" sz="1600" i="1" dirty="0" smtClean="0">
                <a:solidFill>
                  <a:schemeClr val="bg2">
                    <a:lumMod val="50000"/>
                  </a:schemeClr>
                </a:solidFill>
              </a:rPr>
              <a:t>.</a:t>
            </a:r>
          </a:p>
          <a:p>
            <a:endParaRPr lang="en-IN" sz="1600" i="1" dirty="0">
              <a:solidFill>
                <a:schemeClr val="bg2">
                  <a:lumMod val="50000"/>
                </a:schemeClr>
              </a:solidFill>
            </a:endParaRPr>
          </a:p>
          <a:p>
            <a:r>
              <a:rPr lang="en-IN" sz="1700" b="1" dirty="0">
                <a:solidFill>
                  <a:schemeClr val="accent2">
                    <a:lumMod val="50000"/>
                  </a:schemeClr>
                </a:solidFill>
              </a:rPr>
              <a:t>Permission</a:t>
            </a:r>
          </a:p>
          <a:p>
            <a:r>
              <a:rPr lang="en-IN" sz="1700" dirty="0"/>
              <a:t>Once the Role is created, click on the edit button in permission page and grant the permissions.</a:t>
            </a:r>
          </a:p>
          <a:p>
            <a:r>
              <a:rPr lang="en-IN" sz="1600" i="1" dirty="0">
                <a:solidFill>
                  <a:schemeClr val="bg2">
                    <a:lumMod val="50000"/>
                  </a:schemeClr>
                </a:solidFill>
              </a:rPr>
              <a:t>User&gt;&gt; View Role (on created) &gt;&gt; Permissions – Check the desired Check boxes to grant the permissions &gt;&gt; save.  </a:t>
            </a:r>
          </a:p>
          <a:p>
            <a:endParaRPr lang="en-IN" sz="1600" i="1" dirty="0">
              <a:solidFill>
                <a:schemeClr val="bg2">
                  <a:lumMod val="50000"/>
                </a:schemeClr>
              </a:solidFill>
            </a:endParaRPr>
          </a:p>
          <a:p>
            <a:endParaRPr lang="en-IN" sz="700" b="1" dirty="0">
              <a:solidFill>
                <a:schemeClr val="accent1">
                  <a:lumMod val="75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51520" y="647673"/>
            <a:ext cx="5688632" cy="338554"/>
          </a:xfrm>
          <a:prstGeom prst="rect">
            <a:avLst/>
          </a:prstGeom>
          <a:noFill/>
        </p:spPr>
        <p:txBody>
          <a:bodyPr wrap="square" rtlCol="0">
            <a:spAutoFit/>
          </a:bodyPr>
          <a:lstStyle/>
          <a:p>
            <a:r>
              <a:rPr lang="en-IN" sz="1600" b="1" dirty="0">
                <a:solidFill>
                  <a:schemeClr val="bg1"/>
                </a:solidFill>
              </a:rPr>
              <a:t>Mifos Usage - Configuring an Organization</a:t>
            </a:r>
          </a:p>
        </p:txBody>
      </p:sp>
    </p:spTree>
    <p:extLst>
      <p:ext uri="{BB962C8B-B14F-4D97-AF65-F5344CB8AC3E}">
        <p14:creationId xmlns:p14="http://schemas.microsoft.com/office/powerpoint/2010/main" val="3638231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353266"/>
            <a:ext cx="8712968" cy="5078313"/>
          </a:xfrm>
          <a:prstGeom prst="rect">
            <a:avLst/>
          </a:prstGeom>
        </p:spPr>
        <p:txBody>
          <a:bodyPr wrap="square">
            <a:spAutoFit/>
          </a:bodyPr>
          <a:lstStyle/>
          <a:p>
            <a:r>
              <a:rPr lang="en-IN" sz="1700" b="1" dirty="0" smtClean="0">
                <a:solidFill>
                  <a:schemeClr val="accent2">
                    <a:lumMod val="50000"/>
                  </a:schemeClr>
                </a:solidFill>
              </a:rPr>
              <a:t>User</a:t>
            </a:r>
            <a:endParaRPr lang="en-IN" sz="1700" b="1" dirty="0">
              <a:solidFill>
                <a:schemeClr val="accent2">
                  <a:lumMod val="50000"/>
                </a:schemeClr>
              </a:solidFill>
            </a:endParaRPr>
          </a:p>
          <a:p>
            <a:r>
              <a:rPr lang="en-IN" sz="1700" dirty="0"/>
              <a:t>A User is to authorize the person with respect to the assigned Roles &amp; granting with those specified permissions to carry out the Mifos X activities. Auto Generates password and sends automatically to the provided email or Password can be entered manually. </a:t>
            </a:r>
          </a:p>
          <a:p>
            <a:r>
              <a:rPr lang="en-IN" sz="1600" i="1" dirty="0">
                <a:solidFill>
                  <a:schemeClr val="bg2">
                    <a:lumMod val="50000"/>
                  </a:schemeClr>
                </a:solidFill>
              </a:rPr>
              <a:t>User&gt;&gt;Add User&gt;&gt;Input User Name &gt;&gt; Input First name &gt;&gt; Input Last name &gt;&gt; Input Email ID &gt;&gt; Check the check box if to Auto Generate Password to provided Email ID otherwise to manually create password &gt;&gt; Select the Office &gt;&gt; Select Role from “Add available roles” &gt;&gt;Save. </a:t>
            </a:r>
          </a:p>
          <a:p>
            <a:endParaRPr lang="en-IN" sz="1600" i="1" dirty="0" smtClean="0">
              <a:solidFill>
                <a:schemeClr val="bg2">
                  <a:lumMod val="50000"/>
                </a:schemeClr>
              </a:solidFill>
            </a:endParaRPr>
          </a:p>
          <a:p>
            <a:r>
              <a:rPr lang="en-IN" sz="1700" b="1" dirty="0">
                <a:solidFill>
                  <a:schemeClr val="accent2">
                    <a:lumMod val="50000"/>
                  </a:schemeClr>
                </a:solidFill>
              </a:rPr>
              <a:t>Employees </a:t>
            </a:r>
          </a:p>
          <a:p>
            <a:r>
              <a:rPr lang="en-IN" sz="1700" dirty="0"/>
              <a:t>Employee are the staffs of the organisation, which can be added by selecting their associated office &amp; entering the employee details. If the provided Employee is Loan officer then should check the check box. If the Loan officer is under Head Office then he can be associated to sub offices as well. </a:t>
            </a:r>
          </a:p>
          <a:p>
            <a:r>
              <a:rPr lang="en-IN" sz="1400" i="1" dirty="0">
                <a:solidFill>
                  <a:schemeClr val="bg2">
                    <a:lumMod val="50000"/>
                  </a:schemeClr>
                </a:solidFill>
              </a:rPr>
              <a:t>Admin&gt;&gt;Organization&gt;&gt;Manage Employees&gt;&gt;Create Employee&gt;&gt;Submit </a:t>
            </a:r>
            <a:endParaRPr lang="en-IN" sz="1400" i="1" dirty="0" smtClean="0">
              <a:solidFill>
                <a:schemeClr val="bg2">
                  <a:lumMod val="50000"/>
                </a:schemeClr>
              </a:solidFill>
            </a:endParaRPr>
          </a:p>
          <a:p>
            <a:endParaRPr lang="en-IN" sz="1400" i="1" dirty="0">
              <a:solidFill>
                <a:schemeClr val="bg2">
                  <a:lumMod val="50000"/>
                </a:schemeClr>
              </a:solidFill>
            </a:endParaRPr>
          </a:p>
          <a:p>
            <a:r>
              <a:rPr lang="en-US" sz="1700" b="1" dirty="0">
                <a:solidFill>
                  <a:schemeClr val="accent2">
                    <a:lumMod val="50000"/>
                  </a:schemeClr>
                </a:solidFill>
              </a:rPr>
              <a:t>Global Configuration </a:t>
            </a:r>
            <a:endParaRPr lang="en-IN" sz="1700" b="1" dirty="0">
              <a:solidFill>
                <a:schemeClr val="accent2">
                  <a:lumMod val="50000"/>
                </a:schemeClr>
              </a:solidFill>
            </a:endParaRPr>
          </a:p>
          <a:p>
            <a:r>
              <a:rPr lang="en-IN" sz="1400" dirty="0"/>
              <a:t>Enabling &amp; Disabling can be done for maker checker, amazon s3, Holiday repayment.</a:t>
            </a:r>
          </a:p>
          <a:p>
            <a:r>
              <a:rPr lang="en-IN" sz="1400" i="1" dirty="0">
                <a:solidFill>
                  <a:schemeClr val="bg2">
                    <a:lumMod val="50000"/>
                  </a:schemeClr>
                </a:solidFill>
              </a:rPr>
              <a:t>Admin&gt;&gt;System&gt;&gt;Configuration</a:t>
            </a:r>
          </a:p>
          <a:p>
            <a:endParaRPr lang="en-IN" sz="1400" i="1" dirty="0">
              <a:solidFill>
                <a:schemeClr val="bg2">
                  <a:lumMod val="50000"/>
                </a:schemeClr>
              </a:solidFill>
            </a:endParaRPr>
          </a:p>
          <a:p>
            <a:endParaRPr lang="en-IN" sz="1600" i="1" dirty="0">
              <a:solidFill>
                <a:schemeClr val="bg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51520" y="647673"/>
            <a:ext cx="5688632" cy="338554"/>
          </a:xfrm>
          <a:prstGeom prst="rect">
            <a:avLst/>
          </a:prstGeom>
          <a:noFill/>
        </p:spPr>
        <p:txBody>
          <a:bodyPr wrap="square" rtlCol="0">
            <a:spAutoFit/>
          </a:bodyPr>
          <a:lstStyle/>
          <a:p>
            <a:r>
              <a:rPr lang="en-IN" sz="1600" b="1" dirty="0">
                <a:solidFill>
                  <a:schemeClr val="bg1"/>
                </a:solidFill>
              </a:rPr>
              <a:t>Mifos Usage - Configuring an Organization</a:t>
            </a:r>
          </a:p>
        </p:txBody>
      </p:sp>
    </p:spTree>
    <p:extLst>
      <p:ext uri="{BB962C8B-B14F-4D97-AF65-F5344CB8AC3E}">
        <p14:creationId xmlns:p14="http://schemas.microsoft.com/office/powerpoint/2010/main" val="2343375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772816"/>
            <a:ext cx="8712968" cy="3939540"/>
          </a:xfrm>
          <a:prstGeom prst="rect">
            <a:avLst/>
          </a:prstGeom>
        </p:spPr>
        <p:txBody>
          <a:bodyPr wrap="square">
            <a:spAutoFit/>
          </a:bodyPr>
          <a:lstStyle/>
          <a:p>
            <a:endParaRPr lang="en-IN" sz="700" b="1" dirty="0">
              <a:solidFill>
                <a:schemeClr val="accent1">
                  <a:lumMod val="75000"/>
                </a:schemeClr>
              </a:solidFill>
            </a:endParaRPr>
          </a:p>
          <a:p>
            <a:r>
              <a:rPr lang="en-IN" sz="1700" b="1" dirty="0">
                <a:solidFill>
                  <a:schemeClr val="accent2">
                    <a:lumMod val="50000"/>
                  </a:schemeClr>
                </a:solidFill>
              </a:rPr>
              <a:t>Funds </a:t>
            </a:r>
          </a:p>
          <a:p>
            <a:r>
              <a:rPr lang="en-IN" sz="1600" dirty="0"/>
              <a:t>Funds are the source of Money, which can be utilized while applying to the Products. Meaning suppose if there are various funds available in the organisation and these funds should be utilized for a particular product. For example, Fund A should be used for loan products and Fund B should be utilized for savings products. </a:t>
            </a:r>
          </a:p>
          <a:p>
            <a:r>
              <a:rPr lang="en-IN" sz="1600" i="1" dirty="0" smtClean="0">
                <a:solidFill>
                  <a:schemeClr val="bg2">
                    <a:lumMod val="50000"/>
                  </a:schemeClr>
                </a:solidFill>
              </a:rPr>
              <a:t>Admin&gt;&gt;Organisation&gt;&gt; Manage Funds&gt;&gt; Add New Fund </a:t>
            </a:r>
          </a:p>
          <a:p>
            <a:endParaRPr lang="en-IN" sz="1700" b="1" dirty="0" smtClean="0">
              <a:solidFill>
                <a:schemeClr val="accent1">
                  <a:lumMod val="75000"/>
                </a:schemeClr>
              </a:solidFill>
            </a:endParaRPr>
          </a:p>
          <a:p>
            <a:r>
              <a:rPr lang="en-IN" sz="1700" b="1" dirty="0" smtClean="0">
                <a:solidFill>
                  <a:schemeClr val="accent2">
                    <a:lumMod val="50000"/>
                  </a:schemeClr>
                </a:solidFill>
              </a:rPr>
              <a:t>Holidays</a:t>
            </a:r>
            <a:r>
              <a:rPr lang="en-IN" sz="1700" b="1" dirty="0" smtClean="0">
                <a:solidFill>
                  <a:schemeClr val="accent1">
                    <a:lumMod val="75000"/>
                  </a:schemeClr>
                </a:solidFill>
              </a:rPr>
              <a:t> </a:t>
            </a:r>
            <a:endParaRPr lang="en-IN" sz="1700" b="1" dirty="0">
              <a:solidFill>
                <a:schemeClr val="accent1">
                  <a:lumMod val="75000"/>
                </a:schemeClr>
              </a:solidFill>
            </a:endParaRPr>
          </a:p>
          <a:p>
            <a:r>
              <a:rPr lang="en-IN" sz="1600" dirty="0"/>
              <a:t>This will provide how to manage and deal with repayments that fall on Holidays. These repayments can be rescheduled to the desired date. If the Holidays is applied to the parent office, it will be automatically applicable to the sub office as well or If only office is selected for the holiday it will be applicable to that particular holiday. </a:t>
            </a:r>
          </a:p>
          <a:p>
            <a:r>
              <a:rPr lang="en-IN" sz="1600" i="1" dirty="0">
                <a:solidFill>
                  <a:schemeClr val="bg2">
                    <a:lumMod val="50000"/>
                  </a:schemeClr>
                </a:solidFill>
              </a:rPr>
              <a:t>Admin&gt;&gt;Organisation&gt;&gt;Manage Holidays&gt;&gt; Create Holiday&gt;&gt; Submits </a:t>
            </a:r>
            <a:r>
              <a:rPr lang="en-IN" sz="1600" i="1" dirty="0" smtClean="0">
                <a:solidFill>
                  <a:schemeClr val="bg2">
                    <a:lumMod val="50000"/>
                  </a:schemeClr>
                </a:solidFill>
              </a:rPr>
              <a:t> </a:t>
            </a:r>
            <a:endParaRPr lang="en-IN" sz="1600" i="1" dirty="0" smtClean="0">
              <a:solidFill>
                <a:schemeClr val="bg2">
                  <a:lumMod val="50000"/>
                </a:schemeClr>
              </a:solidFill>
            </a:endParaRPr>
          </a:p>
          <a:p>
            <a:endParaRPr lang="en-IN" sz="1600" i="1" dirty="0">
              <a:solidFill>
                <a:schemeClr val="bg2">
                  <a:lumMod val="50000"/>
                </a:schemeClr>
              </a:solidFill>
            </a:endParaRPr>
          </a:p>
          <a:p>
            <a:endParaRPr lang="en-IN" sz="1600" i="1" dirty="0">
              <a:solidFill>
                <a:schemeClr val="bg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51520" y="647673"/>
            <a:ext cx="5688632" cy="338554"/>
          </a:xfrm>
          <a:prstGeom prst="rect">
            <a:avLst/>
          </a:prstGeom>
          <a:noFill/>
        </p:spPr>
        <p:txBody>
          <a:bodyPr wrap="square" rtlCol="0">
            <a:spAutoFit/>
          </a:bodyPr>
          <a:lstStyle/>
          <a:p>
            <a:r>
              <a:rPr lang="en-IN" sz="1600" b="1" dirty="0">
                <a:solidFill>
                  <a:schemeClr val="bg1"/>
                </a:solidFill>
              </a:rPr>
              <a:t>Mifos Usage - Configuring an Organization</a:t>
            </a:r>
          </a:p>
        </p:txBody>
      </p:sp>
    </p:spTree>
    <p:extLst>
      <p:ext uri="{BB962C8B-B14F-4D97-AF65-F5344CB8AC3E}">
        <p14:creationId xmlns:p14="http://schemas.microsoft.com/office/powerpoint/2010/main" val="129617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306157"/>
            <a:ext cx="8712968" cy="5262979"/>
          </a:xfrm>
          <a:prstGeom prst="rect">
            <a:avLst/>
          </a:prstGeom>
        </p:spPr>
        <p:txBody>
          <a:bodyPr wrap="square">
            <a:spAutoFit/>
          </a:bodyPr>
          <a:lstStyle/>
          <a:p>
            <a:r>
              <a:rPr lang="en-IN" sz="1700" b="1" dirty="0">
                <a:solidFill>
                  <a:schemeClr val="accent2">
                    <a:lumMod val="50000"/>
                  </a:schemeClr>
                </a:solidFill>
              </a:rPr>
              <a:t>Codes </a:t>
            </a:r>
          </a:p>
          <a:p>
            <a:r>
              <a:rPr lang="en-IN" sz="1600" dirty="0"/>
              <a:t>Codes is used to define the drop down </a:t>
            </a:r>
            <a:r>
              <a:rPr lang="en-US" sz="1600" dirty="0"/>
              <a:t>fields and it's dropdown values. </a:t>
            </a:r>
          </a:p>
          <a:p>
            <a:r>
              <a:rPr lang="en-IN" sz="1600" i="1" dirty="0">
                <a:solidFill>
                  <a:schemeClr val="bg2">
                    <a:lumMod val="50000"/>
                  </a:schemeClr>
                </a:solidFill>
              </a:rPr>
              <a:t>Admin&gt;&gt;System&gt;&gt;Manage Codes</a:t>
            </a:r>
          </a:p>
          <a:p>
            <a:r>
              <a:rPr lang="en-IN" sz="1600" dirty="0"/>
              <a:t>System defined: By selecting available codes and Adding code values</a:t>
            </a:r>
            <a:endParaRPr lang="en-IN" sz="1600" i="1" dirty="0">
              <a:solidFill>
                <a:schemeClr val="bg2">
                  <a:lumMod val="50000"/>
                </a:schemeClr>
              </a:solidFill>
            </a:endParaRPr>
          </a:p>
          <a:p>
            <a:r>
              <a:rPr lang="en-IN" sz="1600" dirty="0">
                <a:solidFill>
                  <a:srgbClr val="C00000"/>
                </a:solidFill>
              </a:rPr>
              <a:t>Ex 1: Payment Type &gt;&gt; Name: Cash, Position: 1; Name: Cheque, Position: 2; </a:t>
            </a:r>
          </a:p>
          <a:p>
            <a:r>
              <a:rPr lang="en-IN" sz="1600" dirty="0">
                <a:solidFill>
                  <a:srgbClr val="C00000"/>
                </a:solidFill>
              </a:rPr>
              <a:t>Ex 2: Loan Collateral &gt;&gt; Name: Gold, Position: 1; Name: Property, Position: 2 </a:t>
            </a:r>
          </a:p>
          <a:p>
            <a:r>
              <a:rPr lang="en-IN" sz="1600" dirty="0">
                <a:solidFill>
                  <a:srgbClr val="C00000"/>
                </a:solidFill>
              </a:rPr>
              <a:t>Ex 3: Gender &gt;&gt; Name: Male, Position: 1; Name: Female, Position: 2 </a:t>
            </a:r>
          </a:p>
          <a:p>
            <a:r>
              <a:rPr lang="en-IN" sz="1600" dirty="0"/>
              <a:t>Manually defined : By Adding Code &amp; then Adding Code values</a:t>
            </a:r>
          </a:p>
          <a:p>
            <a:r>
              <a:rPr lang="en-IN" sz="1600" dirty="0">
                <a:solidFill>
                  <a:srgbClr val="C00000"/>
                </a:solidFill>
              </a:rPr>
              <a:t>Ex 4: Dependence detail&gt;&gt; Name: Spouse, Position: 1; Name: Parents, Position: 2; Name: Children, Position: 3;</a:t>
            </a:r>
          </a:p>
          <a:p>
            <a:endParaRPr lang="en-IN" sz="1600" dirty="0"/>
          </a:p>
          <a:p>
            <a:r>
              <a:rPr lang="en-IN" sz="1700" b="1" dirty="0">
                <a:solidFill>
                  <a:schemeClr val="accent2">
                    <a:lumMod val="50000"/>
                  </a:schemeClr>
                </a:solidFill>
              </a:rPr>
              <a:t>Data table </a:t>
            </a:r>
          </a:p>
          <a:p>
            <a:r>
              <a:rPr lang="en-IN" sz="1600" dirty="0"/>
              <a:t>Data tables enables to capture the additional details of clients/ Group/ Center/ Loan/ Office/ Savings account.</a:t>
            </a:r>
          </a:p>
          <a:p>
            <a:r>
              <a:rPr lang="en-IN" sz="1600" i="1" dirty="0">
                <a:solidFill>
                  <a:schemeClr val="bg2">
                    <a:lumMod val="50000"/>
                  </a:schemeClr>
                </a:solidFill>
              </a:rPr>
              <a:t>Admin&gt;&gt;System&gt;&gt;Manage </a:t>
            </a:r>
            <a:r>
              <a:rPr lang="en-IN" sz="1600" i="1" dirty="0" err="1">
                <a:solidFill>
                  <a:schemeClr val="bg2">
                    <a:lumMod val="50000"/>
                  </a:schemeClr>
                </a:solidFill>
              </a:rPr>
              <a:t>Datatables</a:t>
            </a:r>
            <a:endParaRPr lang="en-IN" sz="1600" i="1" dirty="0">
              <a:solidFill>
                <a:schemeClr val="bg2">
                  <a:lumMod val="50000"/>
                </a:schemeClr>
              </a:solidFill>
            </a:endParaRPr>
          </a:p>
          <a:p>
            <a:r>
              <a:rPr lang="en-IN" sz="1600" dirty="0"/>
              <a:t>Creating the data table </a:t>
            </a:r>
          </a:p>
          <a:p>
            <a:r>
              <a:rPr lang="en-IN" sz="1600" dirty="0">
                <a:solidFill>
                  <a:srgbClr val="C00000"/>
                </a:solidFill>
              </a:rPr>
              <a:t>Ex: Name: Client Gender, </a:t>
            </a:r>
          </a:p>
          <a:p>
            <a:r>
              <a:rPr lang="en-IN" sz="1600" dirty="0">
                <a:solidFill>
                  <a:srgbClr val="C00000"/>
                </a:solidFill>
              </a:rPr>
              <a:t>Select Application table name: Client </a:t>
            </a:r>
          </a:p>
          <a:p>
            <a:r>
              <a:rPr lang="en-IN" sz="1600" dirty="0">
                <a:solidFill>
                  <a:srgbClr val="C00000"/>
                </a:solidFill>
              </a:rPr>
              <a:t>Field 1 &gt;&gt; Gender; Type – dropdown, (If the Type is dropdown has to select the code)</a:t>
            </a:r>
          </a:p>
          <a:p>
            <a:r>
              <a:rPr lang="en-IN" sz="1600" dirty="0">
                <a:solidFill>
                  <a:srgbClr val="C00000"/>
                </a:solidFill>
              </a:rPr>
              <a:t>Selecting Code, from code Ex 3: Name: Gender </a:t>
            </a:r>
            <a:endParaRPr lang="en-IN" sz="1600" dirty="0" smtClean="0">
              <a:solidFill>
                <a:srgbClr val="C00000"/>
              </a:solidFill>
            </a:endParaRPr>
          </a:p>
          <a:p>
            <a:endParaRPr lang="en-IN" sz="1600" i="1" dirty="0">
              <a:solidFill>
                <a:schemeClr val="bg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51520" y="647673"/>
            <a:ext cx="5688632" cy="338554"/>
          </a:xfrm>
          <a:prstGeom prst="rect">
            <a:avLst/>
          </a:prstGeom>
          <a:noFill/>
        </p:spPr>
        <p:txBody>
          <a:bodyPr wrap="square" rtlCol="0">
            <a:spAutoFit/>
          </a:bodyPr>
          <a:lstStyle/>
          <a:p>
            <a:r>
              <a:rPr lang="en-IN" sz="1600" b="1" dirty="0">
                <a:solidFill>
                  <a:schemeClr val="bg1"/>
                </a:solidFill>
              </a:rPr>
              <a:t>Mifos Usage - Configuring an Organization</a:t>
            </a:r>
          </a:p>
        </p:txBody>
      </p:sp>
    </p:spTree>
    <p:extLst>
      <p:ext uri="{BB962C8B-B14F-4D97-AF65-F5344CB8AC3E}">
        <p14:creationId xmlns:p14="http://schemas.microsoft.com/office/powerpoint/2010/main" val="4282428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484784"/>
            <a:ext cx="8712968" cy="4678204"/>
          </a:xfrm>
          <a:prstGeom prst="rect">
            <a:avLst/>
          </a:prstGeom>
        </p:spPr>
        <p:txBody>
          <a:bodyPr wrap="square">
            <a:spAutoFit/>
          </a:bodyPr>
          <a:lstStyle/>
          <a:p>
            <a:r>
              <a:rPr lang="en-IN" sz="1700" b="1" dirty="0" smtClean="0">
                <a:solidFill>
                  <a:schemeClr val="accent2">
                    <a:lumMod val="50000"/>
                  </a:schemeClr>
                </a:solidFill>
              </a:rPr>
              <a:t>Creating Client</a:t>
            </a:r>
            <a:endParaRPr lang="en-IN" sz="1700" b="1" dirty="0">
              <a:solidFill>
                <a:schemeClr val="accent2">
                  <a:lumMod val="50000"/>
                </a:schemeClr>
              </a:solidFill>
            </a:endParaRPr>
          </a:p>
          <a:p>
            <a:r>
              <a:rPr lang="en-IN" sz="1600" dirty="0"/>
              <a:t>Client can be created by activating or </a:t>
            </a:r>
            <a:r>
              <a:rPr lang="en-IN" sz="1600" dirty="0" smtClean="0"/>
              <a:t>submitting for approval. </a:t>
            </a:r>
          </a:p>
          <a:p>
            <a:r>
              <a:rPr lang="en-IN" sz="1600" i="1" dirty="0" smtClean="0">
                <a:solidFill>
                  <a:schemeClr val="bg2">
                    <a:lumMod val="50000"/>
                  </a:schemeClr>
                </a:solidFill>
              </a:rPr>
              <a:t>Clients</a:t>
            </a:r>
            <a:r>
              <a:rPr lang="en-IN" sz="1600" i="1" dirty="0" smtClean="0">
                <a:solidFill>
                  <a:schemeClr val="bg2">
                    <a:lumMod val="50000"/>
                  </a:schemeClr>
                </a:solidFill>
              </a:rPr>
              <a:t>&gt;&gt;Clients&gt;&gt;Create Client</a:t>
            </a:r>
          </a:p>
          <a:p>
            <a:endParaRPr lang="en-IN" sz="1600" i="1" dirty="0">
              <a:solidFill>
                <a:schemeClr val="bg2">
                  <a:lumMod val="50000"/>
                </a:schemeClr>
              </a:solidFill>
            </a:endParaRPr>
          </a:p>
          <a:p>
            <a:r>
              <a:rPr lang="en-IN" sz="1600" dirty="0" smtClean="0"/>
              <a:t>A client can be created by capturing the basic information through the provided fields. It also has features like :- </a:t>
            </a:r>
          </a:p>
          <a:p>
            <a:r>
              <a:rPr lang="en-IN" sz="1600" dirty="0" smtClean="0"/>
              <a:t>Capturing Signature, Photo, KYC documents, Additional information through data tables.,</a:t>
            </a:r>
            <a:r>
              <a:rPr lang="en-IN" sz="1600" dirty="0" err="1" smtClean="0"/>
              <a:t>etc</a:t>
            </a:r>
            <a:r>
              <a:rPr lang="en-IN" sz="1600" dirty="0" smtClean="0"/>
              <a:t> </a:t>
            </a:r>
          </a:p>
          <a:p>
            <a:endParaRPr lang="en-IN" sz="1600" dirty="0"/>
          </a:p>
          <a:p>
            <a:r>
              <a:rPr lang="en-US" sz="1700" b="1" dirty="0">
                <a:solidFill>
                  <a:schemeClr val="accent2">
                    <a:lumMod val="50000"/>
                  </a:schemeClr>
                </a:solidFill>
              </a:rPr>
              <a:t>Group</a:t>
            </a:r>
          </a:p>
          <a:p>
            <a:r>
              <a:rPr lang="en-IN" sz="1600" dirty="0"/>
              <a:t>Groups can be created by selecting available clients to be a member of the group or it can be created without any members. Created groups can be able to Associate members with existing clients and it can be able to add clients also. Supports Group Loan, Group Savings, JLG Loan. </a:t>
            </a:r>
          </a:p>
          <a:p>
            <a:r>
              <a:rPr lang="en-US" sz="1600" i="1" dirty="0">
                <a:solidFill>
                  <a:schemeClr val="bg2">
                    <a:lumMod val="50000"/>
                  </a:schemeClr>
                </a:solidFill>
              </a:rPr>
              <a:t>Clients&gt;&gt;Groups&gt;&gt;Create Groups</a:t>
            </a:r>
          </a:p>
          <a:p>
            <a:endParaRPr lang="en-IN" sz="1600" dirty="0" smtClean="0"/>
          </a:p>
          <a:p>
            <a:r>
              <a:rPr lang="en-US" sz="1700" b="1" dirty="0">
                <a:solidFill>
                  <a:schemeClr val="accent2">
                    <a:lumMod val="50000"/>
                  </a:schemeClr>
                </a:solidFill>
              </a:rPr>
              <a:t>Centers</a:t>
            </a:r>
            <a:endParaRPr lang="en-IN" sz="1700" b="1" dirty="0">
              <a:solidFill>
                <a:schemeClr val="accent2">
                  <a:lumMod val="50000"/>
                </a:schemeClr>
              </a:solidFill>
            </a:endParaRPr>
          </a:p>
          <a:p>
            <a:r>
              <a:rPr lang="en-IN" sz="1600" dirty="0" err="1"/>
              <a:t>Centers</a:t>
            </a:r>
            <a:r>
              <a:rPr lang="en-IN" sz="1600" dirty="0"/>
              <a:t> can be created by selecting Groups, and to which this Center belongs to.</a:t>
            </a:r>
          </a:p>
          <a:p>
            <a:r>
              <a:rPr lang="en-US" sz="1600" i="1" dirty="0">
                <a:solidFill>
                  <a:schemeClr val="bg2">
                    <a:lumMod val="50000"/>
                  </a:schemeClr>
                </a:solidFill>
              </a:rPr>
              <a:t>Clients&gt;&gt;Centers&gt;&gt;Create Centers</a:t>
            </a:r>
          </a:p>
          <a:p>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51520" y="647673"/>
            <a:ext cx="5688632" cy="338554"/>
          </a:xfrm>
          <a:prstGeom prst="rect">
            <a:avLst/>
          </a:prstGeom>
          <a:noFill/>
        </p:spPr>
        <p:txBody>
          <a:bodyPr wrap="square" rtlCol="0">
            <a:spAutoFit/>
          </a:bodyPr>
          <a:lstStyle/>
          <a:p>
            <a:r>
              <a:rPr lang="en-IN" sz="1600" b="1" dirty="0">
                <a:solidFill>
                  <a:schemeClr val="bg1"/>
                </a:solidFill>
              </a:rPr>
              <a:t>Mifos Usage </a:t>
            </a:r>
            <a:r>
              <a:rPr lang="en-IN" sz="1600" b="1" dirty="0" smtClean="0">
                <a:solidFill>
                  <a:schemeClr val="bg1"/>
                </a:solidFill>
              </a:rPr>
              <a:t>– Client Management</a:t>
            </a:r>
            <a:endParaRPr lang="en-IN" sz="1600" b="1" dirty="0">
              <a:solidFill>
                <a:schemeClr val="bg1"/>
              </a:solidFill>
            </a:endParaRPr>
          </a:p>
        </p:txBody>
      </p:sp>
    </p:spTree>
    <p:extLst>
      <p:ext uri="{BB962C8B-B14F-4D97-AF65-F5344CB8AC3E}">
        <p14:creationId xmlns:p14="http://schemas.microsoft.com/office/powerpoint/2010/main" val="4037017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663390-1AD8-4488-A23F-16904AB09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TS010167126 (1)</Template>
  <TotalTime>0</TotalTime>
  <Words>1072</Words>
  <Application>Microsoft Office PowerPoint</Application>
  <PresentationFormat>On-screen Show (4:3)</PresentationFormat>
  <Paragraphs>146</Paragraphs>
  <Slides>10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Bookman Old Style</vt:lpstr>
      <vt:lpstr>Calibri</vt:lpstr>
      <vt:lpstr>Gill Sans</vt:lpstr>
      <vt:lpstr>Gill Sans MT</vt:lpstr>
      <vt:lpstr>Wingdings</vt:lpstr>
      <vt:lpstr>Wingdings 3</vt:lpstr>
      <vt:lpstr>ヒラギノ角ゴ ProN W3</vt:lpstr>
      <vt:lpstr>Origin</vt:lpstr>
      <vt:lpstr>User training – Getting started with Mifos 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2015-01-04T22:04:14Z</dcterms:created>
  <dcterms:modified xsi:type="dcterms:W3CDTF">2015-03-04T09:51:17Z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